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04885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78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WE GIVE GLORY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 smtClean="0"/>
              <a:t>We’ll give the glory to Jesus,</a:t>
            </a:r>
          </a:p>
          <a:p>
            <a:r>
              <a:rPr lang="en-US" sz="3600" b="1" dirty="0" smtClean="0"/>
              <a:t>And tell of His love, and tell of His love;</a:t>
            </a:r>
          </a:p>
          <a:p>
            <a:r>
              <a:rPr lang="en-US" sz="3600" b="1" dirty="0" smtClean="0"/>
              <a:t>We’ll give the glory to Jesus,</a:t>
            </a:r>
          </a:p>
          <a:p>
            <a:r>
              <a:rPr lang="en-US" sz="3600" b="1" dirty="0" smtClean="0"/>
              <a:t>And tell of His wonderful love.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2631</TotalTime>
  <Words>38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78</cp:revision>
  <dcterms:created xsi:type="dcterms:W3CDTF">2010-08-26T04:29:37Z</dcterms:created>
  <dcterms:modified xsi:type="dcterms:W3CDTF">2010-08-28T01:55:20Z</dcterms:modified>
</cp:coreProperties>
</file>