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FABC4-2206-4DB6-B7F1-535B4EF4C96D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766D2-8940-46AE-829B-F29E9C735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66D2-8940-46AE-829B-F29E9C7351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9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3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32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0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7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7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7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5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3022-872F-432D-AB00-F91709A59AB7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CD53E-6E07-4E68-AFC8-2BD8CEF0F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en-GB" sz="4000" b="1" dirty="0" smtClean="0"/>
              <a:t>780 </a:t>
            </a:r>
            <a:br>
              <a:rPr lang="en-GB" sz="4000" b="1" dirty="0" smtClean="0"/>
            </a:br>
            <a:r>
              <a:rPr lang="en-GB" sz="4000" b="1" u="sng" dirty="0" smtClean="0"/>
              <a:t>I’VE GOT SOMETHING</a:t>
            </a:r>
            <a:endParaRPr lang="en-GB" sz="40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24744"/>
            <a:ext cx="1058517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I’ve got something that the world </a:t>
            </a:r>
            <a:r>
              <a:rPr lang="en-GB" sz="3800" b="1" dirty="0" smtClean="0"/>
              <a:t>can’t give</a:t>
            </a:r>
            <a:endParaRPr lang="en-GB" sz="3800" b="1" dirty="0"/>
          </a:p>
          <a:p>
            <a:pPr marL="0" indent="0">
              <a:buNone/>
            </a:pPr>
            <a:r>
              <a:rPr lang="en-GB" sz="3800" b="1" dirty="0"/>
              <a:t>And the world can’t take it away.</a:t>
            </a:r>
          </a:p>
          <a:p>
            <a:pPr marL="0" indent="0">
              <a:buNone/>
            </a:pPr>
            <a:r>
              <a:rPr lang="en-GB" sz="3800" b="1" dirty="0"/>
              <a:t>I’ve got something that the world can’t give</a:t>
            </a:r>
          </a:p>
          <a:p>
            <a:pPr marL="0" indent="0">
              <a:buNone/>
            </a:pPr>
            <a:r>
              <a:rPr lang="en-GB" sz="3800" b="1" dirty="0"/>
              <a:t>And it keeps me day by day.</a:t>
            </a:r>
          </a:p>
          <a:p>
            <a:pPr marL="0" indent="0">
              <a:buNone/>
            </a:pPr>
            <a:r>
              <a:rPr lang="en-GB" sz="3800" b="1" dirty="0"/>
              <a:t>I’ve got something worth talking about.</a:t>
            </a:r>
          </a:p>
          <a:p>
            <a:pPr marL="0" indent="0">
              <a:buNone/>
            </a:pPr>
            <a:r>
              <a:rPr lang="en-GB" sz="3800" b="1" dirty="0"/>
              <a:t>It makes me sing and it makes me shout;</a:t>
            </a:r>
          </a:p>
          <a:p>
            <a:pPr marL="0" indent="0">
              <a:buNone/>
            </a:pPr>
            <a:r>
              <a:rPr lang="en-GB" sz="3800" b="1" dirty="0"/>
              <a:t>I’ve got something that the world can’t give</a:t>
            </a:r>
          </a:p>
          <a:p>
            <a:pPr marL="0" indent="0">
              <a:buNone/>
            </a:pPr>
            <a:r>
              <a:rPr lang="en-GB" sz="3800" b="1" dirty="0"/>
              <a:t>And the world can’t take it away.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2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780  I’VE GOT SOMETHING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780 I’VE GOT SOMETHING</dc:title>
  <dc:creator>JUDE-MAJASAN</dc:creator>
  <cp:lastModifiedBy>JUDE-MAJASAN</cp:lastModifiedBy>
  <cp:revision>2</cp:revision>
  <dcterms:created xsi:type="dcterms:W3CDTF">2011-11-30T01:36:54Z</dcterms:created>
  <dcterms:modified xsi:type="dcterms:W3CDTF">2011-11-30T01:40:12Z</dcterms:modified>
</cp:coreProperties>
</file>