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33" autoAdjust="0"/>
    <p:restoredTop sz="94660"/>
  </p:normalViewPr>
  <p:slideViewPr>
    <p:cSldViewPr>
      <p:cViewPr>
        <p:scale>
          <a:sx n="33" d="100"/>
          <a:sy n="33" d="100"/>
        </p:scale>
        <p:origin x="-2232" y="-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-76200" y="671691"/>
            <a:ext cx="9677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smtClean="0"/>
              <a:t>Jesus </a:t>
            </a:r>
            <a:r>
              <a:rPr lang="en-GB" sz="3600" b="1" dirty="0" smtClean="0"/>
              <a:t>use me,</a:t>
            </a:r>
          </a:p>
          <a:p>
            <a:r>
              <a:rPr lang="en-GB" sz="3600" b="1" dirty="0" smtClean="0"/>
              <a:t>Please Lord don’t refuse me,</a:t>
            </a:r>
          </a:p>
          <a:p>
            <a:r>
              <a:rPr lang="en-GB" sz="3600" b="1" dirty="0" smtClean="0"/>
              <a:t>Surely there’s a work I can do,</a:t>
            </a:r>
          </a:p>
          <a:p>
            <a:r>
              <a:rPr lang="en-GB" sz="3600" b="1" dirty="0" smtClean="0"/>
              <a:t>Even though it’s humble, Lord help</a:t>
            </a:r>
          </a:p>
          <a:p>
            <a:r>
              <a:rPr lang="en-GB" sz="3600" b="1" dirty="0" smtClean="0"/>
              <a:t> my will to crumble,</a:t>
            </a:r>
          </a:p>
          <a:p>
            <a:r>
              <a:rPr lang="en-GB" sz="3600" b="1" dirty="0" smtClean="0"/>
              <a:t>Though the cross be great I’ll work for </a:t>
            </a:r>
            <a:r>
              <a:rPr lang="en-GB" sz="3200" b="1" dirty="0" smtClean="0"/>
              <a:t>You.</a:t>
            </a:r>
            <a:endParaRPr lang="en-US" sz="32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533400" y="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JESUS USE ME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5672</TotalTime>
  <Words>44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Idowu Ajagbe</cp:lastModifiedBy>
  <cp:revision>147</cp:revision>
  <dcterms:created xsi:type="dcterms:W3CDTF">2010-08-26T04:29:37Z</dcterms:created>
  <dcterms:modified xsi:type="dcterms:W3CDTF">2011-01-26T16:56:24Z</dcterms:modified>
</cp:coreProperties>
</file>