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57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1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9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C3D9-7FF4-4665-8729-986A6C7049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1CF0-48C1-4F21-B027-2CD71D8B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74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782 </a:t>
            </a:r>
            <a:br>
              <a:rPr lang="en-GB" b="1" dirty="0" smtClean="0"/>
            </a:br>
            <a:r>
              <a:rPr lang="en-GB" b="1" dirty="0" smtClean="0"/>
              <a:t>HEART OF THANKSGIVING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With my hands lifted up, and my mouth</a:t>
            </a:r>
          </a:p>
          <a:p>
            <a:pPr marL="0" indent="0">
              <a:buNone/>
            </a:pPr>
            <a:r>
              <a:rPr lang="en-GB" sz="3800" b="1" dirty="0"/>
              <a:t>filled with praise</a:t>
            </a:r>
          </a:p>
          <a:p>
            <a:pPr marL="0" indent="0">
              <a:buNone/>
            </a:pPr>
            <a:r>
              <a:rPr lang="en-GB" sz="3800" b="1" dirty="0"/>
              <a:t>With a heart of thanksgiving, I will bless</a:t>
            </a:r>
          </a:p>
          <a:p>
            <a:pPr marL="0" indent="0">
              <a:buNone/>
            </a:pPr>
            <a:r>
              <a:rPr lang="en-GB" sz="3800" b="1" dirty="0"/>
              <a:t>thee o Lord</a:t>
            </a:r>
          </a:p>
          <a:p>
            <a:pPr marL="0" indent="0">
              <a:buNone/>
            </a:pPr>
            <a:r>
              <a:rPr lang="en-GB" sz="3800" b="1" dirty="0"/>
              <a:t>I will bless thee o Lord, I will bless thee o</a:t>
            </a:r>
          </a:p>
          <a:p>
            <a:pPr marL="0" indent="0">
              <a:buNone/>
            </a:pPr>
            <a:r>
              <a:rPr lang="en-GB" sz="3800" b="1" dirty="0"/>
              <a:t>Lord</a:t>
            </a:r>
          </a:p>
          <a:p>
            <a:pPr marL="0" indent="0">
              <a:buNone/>
            </a:pPr>
            <a:r>
              <a:rPr lang="en-GB" sz="3800" b="1" dirty="0"/>
              <a:t>With a heart of thanksgiving, I will bless</a:t>
            </a:r>
          </a:p>
          <a:p>
            <a:pPr marL="0" indent="0">
              <a:buNone/>
            </a:pPr>
            <a:r>
              <a:rPr lang="en-GB" sz="3800" b="1" dirty="0"/>
              <a:t>thee o Lord.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3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782  HEART OF THANKSGIVING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782 HEART OF THANKSGIVING</dc:title>
  <dc:creator>JUDE-MAJASAN</dc:creator>
  <cp:lastModifiedBy>JUDE-MAJASAN</cp:lastModifiedBy>
  <cp:revision>2</cp:revision>
  <dcterms:created xsi:type="dcterms:W3CDTF">2011-11-30T01:40:26Z</dcterms:created>
  <dcterms:modified xsi:type="dcterms:W3CDTF">2011-11-30T01:43:27Z</dcterms:modified>
</cp:coreProperties>
</file>