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EC26-FFB7-47BB-8F7E-53EAA5D6888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69B-4161-4825-9A81-1DF79377F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3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EC26-FFB7-47BB-8F7E-53EAA5D6888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69B-4161-4825-9A81-1DF79377F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EC26-FFB7-47BB-8F7E-53EAA5D6888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69B-4161-4825-9A81-1DF79377F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EC26-FFB7-47BB-8F7E-53EAA5D6888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69B-4161-4825-9A81-1DF79377F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8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EC26-FFB7-47BB-8F7E-53EAA5D6888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69B-4161-4825-9A81-1DF79377F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5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EC26-FFB7-47BB-8F7E-53EAA5D6888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69B-4161-4825-9A81-1DF79377F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12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EC26-FFB7-47BB-8F7E-53EAA5D6888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69B-4161-4825-9A81-1DF79377F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67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EC26-FFB7-47BB-8F7E-53EAA5D6888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69B-4161-4825-9A81-1DF79377F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6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EC26-FFB7-47BB-8F7E-53EAA5D6888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69B-4161-4825-9A81-1DF79377F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EC26-FFB7-47BB-8F7E-53EAA5D6888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69B-4161-4825-9A81-1DF79377F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44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EC26-FFB7-47BB-8F7E-53EAA5D6888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69B-4161-4825-9A81-1DF79377F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24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EC26-FFB7-47BB-8F7E-53EAA5D6888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369B-4161-4825-9A81-1DF79377F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21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783 </a:t>
            </a:r>
            <a:br>
              <a:rPr lang="en-GB" b="1" dirty="0" smtClean="0"/>
            </a:br>
            <a:r>
              <a:rPr lang="en-GB" b="1" dirty="0" smtClean="0"/>
              <a:t>REJOICE IN THE LORD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556792"/>
            <a:ext cx="8928992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Rejoice in the Lord our God, and </a:t>
            </a:r>
            <a:r>
              <a:rPr lang="en-GB" sz="4400" b="1" dirty="0" smtClean="0"/>
              <a:t>again I </a:t>
            </a:r>
            <a:r>
              <a:rPr lang="en-GB" sz="4400" b="1" dirty="0"/>
              <a:t>say rejoice (2x)</a:t>
            </a:r>
          </a:p>
          <a:p>
            <a:pPr marL="0" indent="0">
              <a:buNone/>
            </a:pPr>
            <a:r>
              <a:rPr lang="en-GB" sz="4400" b="1" dirty="0"/>
              <a:t>Rejoice, rejoice, and again I say rejoice (2x)</a:t>
            </a:r>
          </a:p>
          <a:p>
            <a:pPr marL="0" indent="0">
              <a:buNone/>
            </a:pPr>
            <a:r>
              <a:rPr lang="en-GB" sz="4400" b="1" dirty="0"/>
              <a:t>Rejoice in the Lord Our God, and </a:t>
            </a:r>
            <a:r>
              <a:rPr lang="en-GB" sz="4400" b="1" dirty="0" smtClean="0"/>
              <a:t>again I </a:t>
            </a:r>
            <a:r>
              <a:rPr lang="en-GB" sz="4400" b="1" dirty="0"/>
              <a:t>say rejoice. (2x)</a:t>
            </a:r>
          </a:p>
          <a:p>
            <a:endParaRPr lang="en-GB" sz="44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38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783  REJOICE IN THE LORD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783  REJOICE IN THE LORD</dc:title>
  <dc:creator>JUDE-MAJASAN</dc:creator>
  <cp:lastModifiedBy>JUDE-MAJASAN</cp:lastModifiedBy>
  <cp:revision>1</cp:revision>
  <dcterms:created xsi:type="dcterms:W3CDTF">2011-11-30T01:43:37Z</dcterms:created>
  <dcterms:modified xsi:type="dcterms:W3CDTF">2011-11-30T01:46:28Z</dcterms:modified>
</cp:coreProperties>
</file>