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238-75D4-4F6A-9448-9ECF3338284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C335-2C40-4616-8B3E-61B00944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14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238-75D4-4F6A-9448-9ECF3338284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C335-2C40-4616-8B3E-61B00944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16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238-75D4-4F6A-9448-9ECF3338284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C335-2C40-4616-8B3E-61B00944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17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238-75D4-4F6A-9448-9ECF3338284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C335-2C40-4616-8B3E-61B00944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69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238-75D4-4F6A-9448-9ECF3338284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C335-2C40-4616-8B3E-61B00944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32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238-75D4-4F6A-9448-9ECF3338284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C335-2C40-4616-8B3E-61B00944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40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238-75D4-4F6A-9448-9ECF3338284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C335-2C40-4616-8B3E-61B00944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90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238-75D4-4F6A-9448-9ECF3338284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C335-2C40-4616-8B3E-61B00944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16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238-75D4-4F6A-9448-9ECF3338284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C335-2C40-4616-8B3E-61B00944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238-75D4-4F6A-9448-9ECF3338284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C335-2C40-4616-8B3E-61B00944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57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238-75D4-4F6A-9448-9ECF3338284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C335-2C40-4616-8B3E-61B00944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94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0D238-75D4-4F6A-9448-9ECF3338284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8C335-2C40-4616-8B3E-61B00944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168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784 </a:t>
            </a:r>
            <a:br>
              <a:rPr lang="en-GB" b="1" dirty="0" smtClean="0"/>
            </a:br>
            <a:r>
              <a:rPr lang="en-GB" b="1" dirty="0" smtClean="0"/>
              <a:t>THE TRUMPET SHALL SOUND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The trumpet shall sound</a:t>
            </a:r>
          </a:p>
          <a:p>
            <a:pPr marL="0" indent="0">
              <a:buNone/>
            </a:pPr>
            <a:r>
              <a:rPr lang="en-GB" sz="4400" b="1" dirty="0"/>
              <a:t>The dead shall rise,</a:t>
            </a:r>
          </a:p>
          <a:p>
            <a:pPr marL="0" indent="0">
              <a:buNone/>
            </a:pPr>
            <a:r>
              <a:rPr lang="en-GB" sz="4400" b="1" dirty="0"/>
              <a:t>And the Lord shall be waiting in the skies.</a:t>
            </a:r>
          </a:p>
          <a:p>
            <a:pPr marL="0" indent="0">
              <a:buNone/>
            </a:pPr>
            <a:r>
              <a:rPr lang="en-GB" sz="4400" b="1" dirty="0"/>
              <a:t>Then we who remain, shall be changed</a:t>
            </a:r>
          </a:p>
          <a:p>
            <a:pPr marL="0" indent="0">
              <a:buNone/>
            </a:pPr>
            <a:r>
              <a:rPr lang="en-GB" sz="4400" b="1" dirty="0"/>
              <a:t>In the twinkling of an eye.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758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Glory! Glory! Glory! Glory!</a:t>
            </a:r>
          </a:p>
          <a:p>
            <a:pPr marL="0" indent="0">
              <a:buNone/>
            </a:pPr>
            <a:r>
              <a:rPr lang="en-GB" sz="4400" b="1" dirty="0"/>
              <a:t>Hallelujah to His Name!</a:t>
            </a:r>
          </a:p>
          <a:p>
            <a:pPr marL="0" indent="0">
              <a:buNone/>
            </a:pPr>
            <a:r>
              <a:rPr lang="en-GB" sz="4400" b="1" dirty="0"/>
              <a:t>Yesterday, today, forever,</a:t>
            </a:r>
          </a:p>
          <a:p>
            <a:pPr marL="0" indent="0">
              <a:buNone/>
            </a:pPr>
            <a:r>
              <a:rPr lang="en-GB" sz="4400" b="1" dirty="0"/>
              <a:t>Our Jesus is the same!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562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60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784  THE TRUMPET SHALL SOUND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784  THE TRUMPET SHALL SOUND</dc:title>
  <dc:creator>JUDE-MAJASAN</dc:creator>
  <cp:lastModifiedBy>JUDE-MAJASAN</cp:lastModifiedBy>
  <cp:revision>1</cp:revision>
  <dcterms:created xsi:type="dcterms:W3CDTF">2011-11-30T01:46:38Z</dcterms:created>
  <dcterms:modified xsi:type="dcterms:W3CDTF">2011-11-30T01:49:17Z</dcterms:modified>
</cp:coreProperties>
</file>