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CCD3-EDAA-4AFA-8922-DB47E2C5F87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ED60-897D-4171-9730-7C7F2C39D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9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CCD3-EDAA-4AFA-8922-DB47E2C5F87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ED60-897D-4171-9730-7C7F2C39D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4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CCD3-EDAA-4AFA-8922-DB47E2C5F87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ED60-897D-4171-9730-7C7F2C39D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87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CCD3-EDAA-4AFA-8922-DB47E2C5F87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ED60-897D-4171-9730-7C7F2C39D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4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CCD3-EDAA-4AFA-8922-DB47E2C5F87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ED60-897D-4171-9730-7C7F2C39D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36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CCD3-EDAA-4AFA-8922-DB47E2C5F87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ED60-897D-4171-9730-7C7F2C39D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7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CCD3-EDAA-4AFA-8922-DB47E2C5F87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ED60-897D-4171-9730-7C7F2C39D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9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CCD3-EDAA-4AFA-8922-DB47E2C5F87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ED60-897D-4171-9730-7C7F2C39D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95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CCD3-EDAA-4AFA-8922-DB47E2C5F87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ED60-897D-4171-9730-7C7F2C39D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565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CCD3-EDAA-4AFA-8922-DB47E2C5F87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ED60-897D-4171-9730-7C7F2C39D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67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CCD3-EDAA-4AFA-8922-DB47E2C5F87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9ED60-897D-4171-9730-7C7F2C39D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7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ACCD3-EDAA-4AFA-8922-DB47E2C5F87B}" type="datetimeFigureOut">
              <a:rPr lang="en-GB" smtClean="0"/>
              <a:t>29/11/2011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ED60-897D-4171-9730-7C7F2C39DF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40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 smtClean="0"/>
              <a:t>785 </a:t>
            </a:r>
            <a:br>
              <a:rPr lang="en-GB" b="1" dirty="0" smtClean="0"/>
            </a:br>
            <a:r>
              <a:rPr lang="en-GB" b="1" dirty="0" smtClean="0"/>
              <a:t>HE WAS NAILED TO THE CROSS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1716832"/>
            <a:ext cx="9001000" cy="51411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4400" b="1" dirty="0"/>
              <a:t>What a wonderful </a:t>
            </a:r>
            <a:r>
              <a:rPr lang="en-GB" sz="4400" b="1" dirty="0" err="1"/>
              <a:t>wonderful</a:t>
            </a:r>
            <a:r>
              <a:rPr lang="en-GB" sz="4400" b="1" dirty="0"/>
              <a:t> Saviour,</a:t>
            </a:r>
          </a:p>
          <a:p>
            <a:pPr marL="0" indent="0">
              <a:buNone/>
            </a:pPr>
            <a:r>
              <a:rPr lang="en-GB" sz="4400" b="1" dirty="0"/>
              <a:t>Who would die on the cross for me,</a:t>
            </a:r>
          </a:p>
          <a:p>
            <a:pPr marL="0" indent="0">
              <a:buNone/>
            </a:pPr>
            <a:r>
              <a:rPr lang="en-GB" sz="4400" b="1" dirty="0"/>
              <a:t>Freely shedding His precious life blood,</a:t>
            </a:r>
          </a:p>
          <a:p>
            <a:pPr marL="0" indent="0">
              <a:buNone/>
            </a:pPr>
            <a:r>
              <a:rPr lang="en-GB" sz="4400" b="1" dirty="0"/>
              <a:t>That the sinner might be made free.</a:t>
            </a:r>
          </a:p>
          <a:p>
            <a:endParaRPr lang="en-GB" sz="4400" dirty="0"/>
          </a:p>
        </p:txBody>
      </p:sp>
      <p:pic>
        <p:nvPicPr>
          <p:cNvPr id="6" name="Picture 5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7" name="Picture 6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02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CHORUS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352928" cy="532859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He was nailed to the cross for me,</a:t>
            </a:r>
          </a:p>
          <a:p>
            <a:pPr marL="0" indent="0">
              <a:buNone/>
            </a:pPr>
            <a:r>
              <a:rPr lang="en-GB" sz="4400" b="1" dirty="0"/>
              <a:t>He was nailed to the cross for me,</a:t>
            </a:r>
          </a:p>
          <a:p>
            <a:pPr marL="0" indent="0">
              <a:buNone/>
            </a:pPr>
            <a:r>
              <a:rPr lang="en-GB" sz="4400" b="1" dirty="0"/>
              <a:t>On the cross crucified for me He died,</a:t>
            </a:r>
          </a:p>
          <a:p>
            <a:pPr marL="0" indent="0">
              <a:buNone/>
            </a:pPr>
            <a:r>
              <a:rPr lang="en-GB" sz="4400" b="1" dirty="0"/>
              <a:t>He was nailed to the cross for me.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94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96752"/>
            <a:ext cx="8229600" cy="5543550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Thus He left His heavenly glory,</a:t>
            </a:r>
          </a:p>
          <a:p>
            <a:pPr marL="0" indent="0">
              <a:buNone/>
            </a:pPr>
            <a:r>
              <a:rPr lang="en-GB" sz="4400" b="1" dirty="0"/>
              <a:t>To accomplish His Father’s plan,</a:t>
            </a:r>
          </a:p>
          <a:p>
            <a:pPr marL="0" indent="0">
              <a:buNone/>
            </a:pPr>
            <a:r>
              <a:rPr lang="en-GB" sz="4400" b="1" dirty="0"/>
              <a:t>He was born of the Virgin Mary,</a:t>
            </a:r>
          </a:p>
          <a:p>
            <a:pPr marL="0" indent="0">
              <a:buNone/>
            </a:pPr>
            <a:r>
              <a:rPr lang="en-GB" sz="4400" b="1" dirty="0"/>
              <a:t>Took upon Him the form of man.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93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9512" y="1268760"/>
            <a:ext cx="8229600" cy="5472112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He was wounded for our transgressions,</a:t>
            </a:r>
          </a:p>
          <a:p>
            <a:pPr marL="0" indent="0">
              <a:buNone/>
            </a:pPr>
            <a:r>
              <a:rPr lang="en-GB" sz="4400" b="1" dirty="0"/>
              <a:t>And He carried our sorrows too,</a:t>
            </a:r>
          </a:p>
          <a:p>
            <a:pPr marL="0" indent="0">
              <a:buNone/>
            </a:pPr>
            <a:r>
              <a:rPr lang="en-GB" sz="4400" b="1" dirty="0"/>
              <a:t>He’s the Healer of every sickness,</a:t>
            </a:r>
          </a:p>
          <a:p>
            <a:pPr marL="0" indent="0">
              <a:buNone/>
            </a:pPr>
            <a:r>
              <a:rPr lang="en-GB" sz="4400" b="1" dirty="0"/>
              <a:t>This He came to the world to do.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4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1268760"/>
            <a:ext cx="8229600" cy="5399087"/>
          </a:xfrm>
        </p:spPr>
        <p:txBody>
          <a:bodyPr/>
          <a:lstStyle/>
          <a:p>
            <a:pPr marL="0" indent="0">
              <a:buNone/>
            </a:pPr>
            <a:r>
              <a:rPr lang="en-GB" sz="4400" b="1" dirty="0"/>
              <a:t>So He gave up His life for others,</a:t>
            </a:r>
          </a:p>
          <a:p>
            <a:pPr marL="0" indent="0">
              <a:buNone/>
            </a:pPr>
            <a:r>
              <a:rPr lang="en-GB" sz="4400" b="1" dirty="0"/>
              <a:t>In redeeming this world from sin,</a:t>
            </a:r>
          </a:p>
          <a:p>
            <a:pPr marL="0" indent="0">
              <a:buNone/>
            </a:pPr>
            <a:r>
              <a:rPr lang="en-GB" sz="4400" b="1" dirty="0"/>
              <a:t>And He’s gone to prepare a mansion,</a:t>
            </a:r>
          </a:p>
          <a:p>
            <a:pPr marL="0" indent="0">
              <a:buNone/>
            </a:pPr>
            <a:r>
              <a:rPr lang="en-GB" sz="4400" b="1" dirty="0"/>
              <a:t>That at last we may enter in.</a:t>
            </a:r>
          </a:p>
          <a:p>
            <a:endParaRPr lang="en-GB" dirty="0"/>
          </a:p>
        </p:txBody>
      </p:sp>
      <p:pic>
        <p:nvPicPr>
          <p:cNvPr id="4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pic>
        <p:nvPicPr>
          <p:cNvPr id="5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9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785  HE WAS NAILED TO THE CROSS</vt:lpstr>
      <vt:lpstr>CHORUS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785  HE WAS NAILED TO THE CROSS</dc:title>
  <dc:creator>JUDE-MAJASAN</dc:creator>
  <cp:lastModifiedBy>JUDE-MAJASAN</cp:lastModifiedBy>
  <cp:revision>1</cp:revision>
  <dcterms:created xsi:type="dcterms:W3CDTF">2011-11-30T01:49:25Z</dcterms:created>
  <dcterms:modified xsi:type="dcterms:W3CDTF">2011-11-30T01:56:18Z</dcterms:modified>
</cp:coreProperties>
</file>