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E01B-B3B3-45E5-ADEE-85272DCFBD11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F851-7C38-464E-9967-F414E52C0E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650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E01B-B3B3-45E5-ADEE-85272DCFBD11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F851-7C38-464E-9967-F414E52C0E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55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E01B-B3B3-45E5-ADEE-85272DCFBD11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F851-7C38-464E-9967-F414E52C0E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349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E01B-B3B3-45E5-ADEE-85272DCFBD11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F851-7C38-464E-9967-F414E52C0E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546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E01B-B3B3-45E5-ADEE-85272DCFBD11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F851-7C38-464E-9967-F414E52C0E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012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E01B-B3B3-45E5-ADEE-85272DCFBD11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F851-7C38-464E-9967-F414E52C0E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620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E01B-B3B3-45E5-ADEE-85272DCFBD11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F851-7C38-464E-9967-F414E52C0E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27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E01B-B3B3-45E5-ADEE-85272DCFBD11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F851-7C38-464E-9967-F414E52C0E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079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E01B-B3B3-45E5-ADEE-85272DCFBD11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F851-7C38-464E-9967-F414E52C0E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430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E01B-B3B3-45E5-ADEE-85272DCFBD11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F851-7C38-464E-9967-F414E52C0E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606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E01B-B3B3-45E5-ADEE-85272DCFBD11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F851-7C38-464E-9967-F414E52C0E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851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4E01B-B3B3-45E5-ADEE-85272DCFBD11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7F851-7C38-464E-9967-F414E52C0E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661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786</a:t>
            </a:r>
            <a:br>
              <a:rPr lang="en-GB" b="1" dirty="0" smtClean="0"/>
            </a:br>
            <a:r>
              <a:rPr lang="en-GB" b="1" dirty="0" smtClean="0"/>
              <a:t> </a:t>
            </a:r>
            <a:r>
              <a:rPr lang="en-GB" b="1" u="sng" dirty="0" smtClean="0"/>
              <a:t>BE STILL MY SOUL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5373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dirty="0"/>
              <a:t>Be still my soul, the Lord is on my side,</a:t>
            </a:r>
          </a:p>
          <a:p>
            <a:pPr marL="0" indent="0">
              <a:buNone/>
            </a:pPr>
            <a:r>
              <a:rPr lang="en-GB" sz="3600" b="1" dirty="0"/>
              <a:t>Bear patiently the cross of grief or pain,</a:t>
            </a:r>
          </a:p>
          <a:p>
            <a:pPr marL="0" indent="0">
              <a:buNone/>
            </a:pPr>
            <a:r>
              <a:rPr lang="en-GB" sz="3600" b="1" dirty="0"/>
              <a:t>Leave to thy God to order and provide,</a:t>
            </a:r>
          </a:p>
          <a:p>
            <a:pPr marL="0" indent="0">
              <a:buNone/>
            </a:pPr>
            <a:r>
              <a:rPr lang="en-GB" sz="3600" b="1" dirty="0"/>
              <a:t>In every change, He faithful will remain,</a:t>
            </a:r>
          </a:p>
          <a:p>
            <a:pPr marL="0" indent="0">
              <a:buNone/>
            </a:pPr>
            <a:r>
              <a:rPr lang="en-GB" sz="3600" b="1" dirty="0"/>
              <a:t>Be still my soul,</a:t>
            </a:r>
          </a:p>
          <a:p>
            <a:pPr marL="0" indent="0">
              <a:buNone/>
            </a:pPr>
            <a:r>
              <a:rPr lang="en-GB" sz="3600" b="1" dirty="0"/>
              <a:t>Thy best thy heavenly friend,</a:t>
            </a:r>
          </a:p>
          <a:p>
            <a:pPr marL="0" indent="0">
              <a:buNone/>
            </a:pPr>
            <a:r>
              <a:rPr lang="en-GB" sz="3600" b="1" dirty="0"/>
              <a:t>Through thorny waves,</a:t>
            </a:r>
          </a:p>
          <a:p>
            <a:pPr marL="0" indent="0">
              <a:buNone/>
            </a:pPr>
            <a:r>
              <a:rPr lang="en-GB" sz="3600" b="1" dirty="0"/>
              <a:t>Leads to a joyful end.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9538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076204"/>
            <a:ext cx="8229600" cy="57610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sz="15200" b="1" dirty="0"/>
              <a:t>Be still my soul,</a:t>
            </a:r>
          </a:p>
          <a:p>
            <a:pPr marL="0" indent="0">
              <a:buNone/>
            </a:pPr>
            <a:r>
              <a:rPr lang="en-GB" sz="15200" b="1" dirty="0"/>
              <a:t>The hour is hastening on,</a:t>
            </a:r>
          </a:p>
          <a:p>
            <a:pPr marL="0" indent="0">
              <a:buNone/>
            </a:pPr>
            <a:r>
              <a:rPr lang="en-GB" sz="15200" b="1" dirty="0"/>
              <a:t>When we shall be forever with the Lord,</a:t>
            </a:r>
          </a:p>
          <a:p>
            <a:pPr marL="0" indent="0">
              <a:buNone/>
            </a:pPr>
            <a:r>
              <a:rPr lang="en-GB" sz="15200" b="1" dirty="0"/>
              <a:t>When disappointment, grief and fear </a:t>
            </a:r>
            <a:r>
              <a:rPr lang="en-GB" sz="15200" b="1" dirty="0" smtClean="0"/>
              <a:t>are gone</a:t>
            </a:r>
            <a:r>
              <a:rPr lang="en-GB" sz="15200" b="1" dirty="0"/>
              <a:t>,</a:t>
            </a:r>
          </a:p>
          <a:p>
            <a:pPr marL="0" indent="0">
              <a:buNone/>
            </a:pPr>
            <a:r>
              <a:rPr lang="en-GB" sz="15200" b="1" dirty="0"/>
              <a:t>Sorrow forgot, love purest joy restored,</a:t>
            </a:r>
          </a:p>
          <a:p>
            <a:pPr marL="0" indent="0">
              <a:buNone/>
            </a:pPr>
            <a:r>
              <a:rPr lang="en-GB" sz="15200" b="1" dirty="0"/>
              <a:t>Be still my soul,</a:t>
            </a:r>
          </a:p>
          <a:p>
            <a:pPr marL="0" indent="0">
              <a:buNone/>
            </a:pPr>
            <a:r>
              <a:rPr lang="en-GB" sz="15200" b="1" dirty="0"/>
              <a:t>When change and tears are passed,</a:t>
            </a:r>
          </a:p>
          <a:p>
            <a:pPr marL="0" indent="0">
              <a:buNone/>
            </a:pPr>
            <a:r>
              <a:rPr lang="en-GB" sz="15200" b="1" dirty="0"/>
              <a:t>All safe and blessed.</a:t>
            </a:r>
          </a:p>
          <a:p>
            <a:pPr marL="0" indent="0">
              <a:buNone/>
            </a:pPr>
            <a:r>
              <a:rPr lang="en-GB" sz="15200" b="1" dirty="0"/>
              <a:t>We shall meet at last.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782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121</Words>
  <Application>Microsoft Office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786  BE STILL MY SOUL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786 BE STILL MY SOUL</dc:title>
  <dc:creator>JUDE-MAJASAN</dc:creator>
  <cp:lastModifiedBy>JUDE-MAJASAN</cp:lastModifiedBy>
  <cp:revision>3</cp:revision>
  <dcterms:created xsi:type="dcterms:W3CDTF">2011-11-30T01:56:58Z</dcterms:created>
  <dcterms:modified xsi:type="dcterms:W3CDTF">2011-11-30T02:29:00Z</dcterms:modified>
</cp:coreProperties>
</file>