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ECE-0728-4B1D-88C4-D51919B18958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559-BB0F-4F84-98B7-A6C7D26A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53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ECE-0728-4B1D-88C4-D51919B18958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559-BB0F-4F84-98B7-A6C7D26A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49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ECE-0728-4B1D-88C4-D51919B18958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559-BB0F-4F84-98B7-A6C7D26A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46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ECE-0728-4B1D-88C4-D51919B18958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559-BB0F-4F84-98B7-A6C7D26A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23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ECE-0728-4B1D-88C4-D51919B18958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559-BB0F-4F84-98B7-A6C7D26A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7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ECE-0728-4B1D-88C4-D51919B18958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559-BB0F-4F84-98B7-A6C7D26A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53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ECE-0728-4B1D-88C4-D51919B18958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559-BB0F-4F84-98B7-A6C7D26A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42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ECE-0728-4B1D-88C4-D51919B18958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559-BB0F-4F84-98B7-A6C7D26A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4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ECE-0728-4B1D-88C4-D51919B18958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559-BB0F-4F84-98B7-A6C7D26A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47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ECE-0728-4B1D-88C4-D51919B18958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559-BB0F-4F84-98B7-A6C7D26A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38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ECE-0728-4B1D-88C4-D51919B18958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45559-BB0F-4F84-98B7-A6C7D26A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70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DBECE-0728-4B1D-88C4-D51919B18958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5559-BB0F-4F84-98B7-A6C7D26AE5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588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787</a:t>
            </a:r>
            <a:br>
              <a:rPr lang="en-GB" b="1" dirty="0" smtClean="0"/>
            </a:br>
            <a:r>
              <a:rPr lang="en-GB" b="1" dirty="0" smtClean="0"/>
              <a:t> PRAISE THE NAME OF JESUS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 smtClean="0"/>
              <a:t>Praise </a:t>
            </a:r>
            <a:r>
              <a:rPr lang="en-GB" sz="4400" b="1" dirty="0"/>
              <a:t>the name of Jesus (</a:t>
            </a:r>
            <a:r>
              <a:rPr lang="en-GB" sz="4400" b="1" dirty="0" smtClean="0"/>
              <a:t>2x)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He’s my Rock, He’s my fortress,</a:t>
            </a:r>
          </a:p>
          <a:p>
            <a:pPr marL="0" indent="0">
              <a:buNone/>
            </a:pPr>
            <a:r>
              <a:rPr lang="en-GB" sz="4400" b="1" dirty="0"/>
              <a:t>He’s my deliverer,</a:t>
            </a:r>
          </a:p>
          <a:p>
            <a:pPr marL="0" indent="0">
              <a:buNone/>
            </a:pPr>
            <a:r>
              <a:rPr lang="en-GB" sz="4400" b="1" dirty="0"/>
              <a:t>And Him will I praise,</a:t>
            </a:r>
          </a:p>
          <a:p>
            <a:pPr marL="0" indent="0">
              <a:buNone/>
            </a:pPr>
            <a:r>
              <a:rPr lang="en-GB" sz="4400" b="1" dirty="0"/>
              <a:t>Praise the Name of Jesus.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191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787  PRAISE THE NAME OF JESUS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787</dc:title>
  <dc:creator>JUDE-MAJASAN</dc:creator>
  <cp:lastModifiedBy>JUDE-MAJASAN</cp:lastModifiedBy>
  <cp:revision>2</cp:revision>
  <dcterms:created xsi:type="dcterms:W3CDTF">2011-11-30T02:00:25Z</dcterms:created>
  <dcterms:modified xsi:type="dcterms:W3CDTF">2011-11-30T02:28:45Z</dcterms:modified>
</cp:coreProperties>
</file>