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1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0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7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1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997D-5412-48E2-BCEC-2C57F86439AA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4AE0-31CC-4D43-A40C-3B10CEF73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22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788 </a:t>
            </a:r>
            <a:br>
              <a:rPr lang="en-GB" b="1" dirty="0" smtClean="0"/>
            </a:br>
            <a:r>
              <a:rPr lang="en-GB" b="1" dirty="0" smtClean="0"/>
              <a:t>LET HIM BREATHE ON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Let Him breathe on me,</a:t>
            </a:r>
          </a:p>
          <a:p>
            <a:pPr marL="0" indent="0">
              <a:buNone/>
            </a:pPr>
            <a:r>
              <a:rPr lang="en-GB" sz="4400" b="1" dirty="0"/>
              <a:t>Let Him breathe on me,</a:t>
            </a:r>
          </a:p>
          <a:p>
            <a:pPr marL="0" indent="0">
              <a:buNone/>
            </a:pPr>
            <a:r>
              <a:rPr lang="en-GB" sz="4400" b="1" dirty="0"/>
              <a:t>Let the Holy Ghost now breathe on me,</a:t>
            </a:r>
          </a:p>
          <a:p>
            <a:pPr marL="0" indent="0">
              <a:buNone/>
            </a:pPr>
            <a:r>
              <a:rPr lang="en-GB" sz="4400" b="1" dirty="0"/>
              <a:t>Let Him breathe on me,</a:t>
            </a:r>
          </a:p>
          <a:p>
            <a:pPr marL="0" indent="0">
              <a:buNone/>
            </a:pPr>
            <a:r>
              <a:rPr lang="en-GB" sz="4400" b="1" dirty="0"/>
              <a:t>Let Him breathe on me,</a:t>
            </a:r>
          </a:p>
          <a:p>
            <a:pPr marL="0" indent="0">
              <a:buNone/>
            </a:pPr>
            <a:r>
              <a:rPr lang="en-GB" sz="4400" b="1" dirty="0"/>
              <a:t>Let the Holy Ghost now breathe on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0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788  LET HIM BREATHE ON 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788  LET HIM BREATHE ON ME</dc:title>
  <dc:creator>JUDE-MAJASAN</dc:creator>
  <cp:lastModifiedBy>JUDE-MAJASAN</cp:lastModifiedBy>
  <cp:revision>1</cp:revision>
  <dcterms:created xsi:type="dcterms:W3CDTF">2011-11-30T02:29:05Z</dcterms:created>
  <dcterms:modified xsi:type="dcterms:W3CDTF">2011-11-30T02:31:53Z</dcterms:modified>
</cp:coreProperties>
</file>