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F895-43D1-422D-B477-8AE36E649A79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14F3-D9E4-4C10-B6A7-6EC0C5B9D9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78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F895-43D1-422D-B477-8AE36E649A79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14F3-D9E4-4C10-B6A7-6EC0C5B9D9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71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F895-43D1-422D-B477-8AE36E649A79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14F3-D9E4-4C10-B6A7-6EC0C5B9D9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90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F895-43D1-422D-B477-8AE36E649A79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14F3-D9E4-4C10-B6A7-6EC0C5B9D9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42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F895-43D1-422D-B477-8AE36E649A79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14F3-D9E4-4C10-B6A7-6EC0C5B9D9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9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F895-43D1-422D-B477-8AE36E649A79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14F3-D9E4-4C10-B6A7-6EC0C5B9D9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51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F895-43D1-422D-B477-8AE36E649A79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14F3-D9E4-4C10-B6A7-6EC0C5B9D9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7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F895-43D1-422D-B477-8AE36E649A79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14F3-D9E4-4C10-B6A7-6EC0C5B9D9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98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F895-43D1-422D-B477-8AE36E649A79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14F3-D9E4-4C10-B6A7-6EC0C5B9D9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34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F895-43D1-422D-B477-8AE36E649A79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14F3-D9E4-4C10-B6A7-6EC0C5B9D9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32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F895-43D1-422D-B477-8AE36E649A79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14F3-D9E4-4C10-B6A7-6EC0C5B9D9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25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BF895-43D1-422D-B477-8AE36E649A79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A14F3-D9E4-4C10-B6A7-6EC0C5B9D9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246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789 </a:t>
            </a:r>
            <a:br>
              <a:rPr lang="en-GB" b="1" dirty="0" smtClean="0"/>
            </a:br>
            <a:r>
              <a:rPr lang="en-GB" b="1" dirty="0" smtClean="0"/>
              <a:t>BRIGHTLY BEAMS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Brightly beams our Father’s mercy,</a:t>
            </a:r>
          </a:p>
          <a:p>
            <a:pPr marL="0" indent="0">
              <a:buNone/>
            </a:pPr>
            <a:r>
              <a:rPr lang="en-GB" sz="4400" b="1" dirty="0"/>
              <a:t>From His lighthouse evermore,</a:t>
            </a:r>
          </a:p>
          <a:p>
            <a:pPr marL="0" indent="0">
              <a:buNone/>
            </a:pPr>
            <a:r>
              <a:rPr lang="en-GB" sz="4400" b="1" dirty="0"/>
              <a:t>But to us He gives the keeping,</a:t>
            </a:r>
          </a:p>
          <a:p>
            <a:pPr marL="0" indent="0">
              <a:buNone/>
            </a:pPr>
            <a:r>
              <a:rPr lang="en-GB" sz="4400" b="1" dirty="0"/>
              <a:t>Of the lights along the shore.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885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1" dirty="0"/>
              <a:t>Let the lower lights be burning,</a:t>
            </a:r>
          </a:p>
          <a:p>
            <a:pPr marL="0" indent="0">
              <a:buNone/>
            </a:pPr>
            <a:r>
              <a:rPr lang="en-GB" sz="4400" b="1" dirty="0"/>
              <a:t>Send a gleam across the waves,</a:t>
            </a:r>
          </a:p>
          <a:p>
            <a:pPr marL="0" indent="0">
              <a:buNone/>
            </a:pPr>
            <a:r>
              <a:rPr lang="en-GB" sz="4400" b="1" dirty="0"/>
              <a:t>Some poor fainting, struggling seaman,</a:t>
            </a:r>
          </a:p>
          <a:p>
            <a:pPr marL="0" indent="0">
              <a:buNone/>
            </a:pPr>
            <a:r>
              <a:rPr lang="en-GB" sz="4400" b="1" dirty="0"/>
              <a:t>You may rescue, you may save.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799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340768"/>
            <a:ext cx="8229600" cy="4525962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Dark the night of sin has settled,</a:t>
            </a:r>
          </a:p>
          <a:p>
            <a:pPr marL="0" indent="0">
              <a:buNone/>
            </a:pPr>
            <a:r>
              <a:rPr lang="en-GB" sz="4400" b="1" dirty="0"/>
              <a:t>Loud the angry billows roar,</a:t>
            </a:r>
          </a:p>
          <a:p>
            <a:pPr marL="0" indent="0">
              <a:buNone/>
            </a:pPr>
            <a:r>
              <a:rPr lang="en-GB" sz="4400" b="1" dirty="0"/>
              <a:t>Eager eyes are watching, longing,</a:t>
            </a:r>
          </a:p>
          <a:p>
            <a:pPr marL="0" indent="0">
              <a:buNone/>
            </a:pPr>
            <a:r>
              <a:rPr lang="en-GB" sz="4400" b="1" dirty="0"/>
              <a:t>For the lights along the shore.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7149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Trim your feeble lamps, my brother,</a:t>
            </a:r>
          </a:p>
          <a:p>
            <a:pPr marL="0" indent="0">
              <a:buNone/>
            </a:pPr>
            <a:r>
              <a:rPr lang="en-GB" sz="4400" b="1" dirty="0"/>
              <a:t>Some poor sailor, tempest tossed,</a:t>
            </a:r>
          </a:p>
          <a:p>
            <a:pPr marL="0" indent="0">
              <a:buNone/>
            </a:pPr>
            <a:r>
              <a:rPr lang="en-GB" sz="4400" b="1" dirty="0"/>
              <a:t>Trying now to make the harbour,</a:t>
            </a:r>
          </a:p>
          <a:p>
            <a:pPr marL="0" indent="0">
              <a:buNone/>
            </a:pPr>
            <a:r>
              <a:rPr lang="en-GB" sz="4400" b="1" dirty="0"/>
              <a:t>In the darkness may be lost.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875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114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789  BRIGHTLY BEAMS</vt:lpstr>
      <vt:lpstr>CHORUS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789  BRIGHTLY BEAMS</dc:title>
  <dc:creator>JUDE-MAJASAN</dc:creator>
  <cp:lastModifiedBy>JUDE-MAJASAN</cp:lastModifiedBy>
  <cp:revision>1</cp:revision>
  <dcterms:created xsi:type="dcterms:W3CDTF">2011-11-30T02:32:05Z</dcterms:created>
  <dcterms:modified xsi:type="dcterms:W3CDTF">2011-11-30T02:36:57Z</dcterms:modified>
</cp:coreProperties>
</file>