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8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8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3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2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5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5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8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5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41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5C472-3F64-4357-907B-8D2C3216161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DF48-C1EC-4860-9819-1C008C89D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117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sz="4000" b="1" dirty="0" smtClean="0"/>
              <a:t>790</a:t>
            </a:r>
            <a:br>
              <a:rPr lang="en-GB" sz="4000" b="1" dirty="0" smtClean="0"/>
            </a:br>
            <a:r>
              <a:rPr lang="en-GB" sz="4000" b="1" dirty="0" smtClean="0"/>
              <a:t> HE WILL NOT START ANYTHING</a:t>
            </a:r>
            <a:endParaRPr lang="en-GB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He will not start anything He cannot finish</a:t>
            </a:r>
          </a:p>
          <a:p>
            <a:pPr marL="0" indent="0">
              <a:buNone/>
            </a:pPr>
            <a:r>
              <a:rPr lang="en-GB" sz="4000" b="1" dirty="0"/>
              <a:t>He will not start anything He cannot finish</a:t>
            </a:r>
          </a:p>
          <a:p>
            <a:pPr marL="0" indent="0">
              <a:buNone/>
            </a:pPr>
            <a:r>
              <a:rPr lang="en-GB" sz="4000" b="1" dirty="0"/>
              <a:t>If He has saved your soul</a:t>
            </a:r>
          </a:p>
          <a:p>
            <a:pPr marL="0" indent="0">
              <a:buNone/>
            </a:pPr>
            <a:r>
              <a:rPr lang="en-GB" sz="4000" b="1" dirty="0"/>
              <a:t>Then He will make you whole;</a:t>
            </a:r>
          </a:p>
          <a:p>
            <a:pPr marL="0" indent="0">
              <a:buNone/>
            </a:pPr>
            <a:r>
              <a:rPr lang="en-GB" sz="4000" b="1" dirty="0"/>
              <a:t>He will not start anything He cannot finish.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49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790  HE WILL NOT START ANYTHING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790 HE WILL NOT START ANYTHING</dc:title>
  <dc:creator>JUDE-MAJASAN</dc:creator>
  <cp:lastModifiedBy>JUDE-MAJASAN</cp:lastModifiedBy>
  <cp:revision>2</cp:revision>
  <dcterms:created xsi:type="dcterms:W3CDTF">2011-11-30T02:37:08Z</dcterms:created>
  <dcterms:modified xsi:type="dcterms:W3CDTF">2011-11-30T02:40:25Z</dcterms:modified>
</cp:coreProperties>
</file>