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69" d="100"/>
          <a:sy n="69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806D-B031-4FFA-8D02-AA41AF24F1EA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585-A648-486D-B52F-5FF568636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2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806D-B031-4FFA-8D02-AA41AF24F1EA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585-A648-486D-B52F-5FF568636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18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806D-B031-4FFA-8D02-AA41AF24F1EA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585-A648-486D-B52F-5FF568636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04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806D-B031-4FFA-8D02-AA41AF24F1EA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585-A648-486D-B52F-5FF568636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4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806D-B031-4FFA-8D02-AA41AF24F1EA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585-A648-486D-B52F-5FF568636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31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806D-B031-4FFA-8D02-AA41AF24F1EA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585-A648-486D-B52F-5FF568636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20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806D-B031-4FFA-8D02-AA41AF24F1EA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585-A648-486D-B52F-5FF568636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9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806D-B031-4FFA-8D02-AA41AF24F1EA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585-A648-486D-B52F-5FF568636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16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806D-B031-4FFA-8D02-AA41AF24F1EA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585-A648-486D-B52F-5FF568636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38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806D-B031-4FFA-8D02-AA41AF24F1EA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585-A648-486D-B52F-5FF568636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14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806D-B031-4FFA-8D02-AA41AF24F1EA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585-A648-486D-B52F-5FF568636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01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B806D-B031-4FFA-8D02-AA41AF24F1EA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23585-A648-486D-B52F-5FF568636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658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791</a:t>
            </a:r>
            <a:br>
              <a:rPr lang="en-GB" b="1" dirty="0" smtClean="0"/>
            </a:br>
            <a:r>
              <a:rPr lang="en-GB" b="1" dirty="0" smtClean="0"/>
              <a:t>NO ONE EVER CARES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smtClean="0"/>
              <a:t>I would like to tell you what I think of Jesus </a:t>
            </a:r>
          </a:p>
          <a:p>
            <a:pPr marL="0" indent="0">
              <a:buNone/>
            </a:pPr>
            <a:r>
              <a:rPr lang="en-GB" sz="3600" b="1" dirty="0" smtClean="0"/>
              <a:t>Since I found in Him a friend so kind and true,</a:t>
            </a:r>
          </a:p>
          <a:p>
            <a:pPr marL="0" indent="0">
              <a:buNone/>
            </a:pPr>
            <a:r>
              <a:rPr lang="en-GB" sz="3600" b="1" dirty="0" smtClean="0"/>
              <a:t>I would tell you how He changed my life completely,</a:t>
            </a:r>
          </a:p>
          <a:p>
            <a:pPr marL="0" indent="0">
              <a:buNone/>
            </a:pPr>
            <a:r>
              <a:rPr lang="en-GB" sz="3600" b="1" dirty="0" smtClean="0"/>
              <a:t>He did something that no other friend could do.</a:t>
            </a:r>
            <a:endParaRPr lang="en-GB" sz="36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2360" y="0"/>
            <a:ext cx="1331640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568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 smtClean="0"/>
              <a:t>No one ever care for me like Jesus,</a:t>
            </a:r>
          </a:p>
          <a:p>
            <a:pPr marL="0" indent="0">
              <a:buNone/>
            </a:pPr>
            <a:r>
              <a:rPr lang="en-GB" sz="3600" b="1" dirty="0" smtClean="0"/>
              <a:t>There’s no other friend so kind as He,</a:t>
            </a:r>
          </a:p>
          <a:p>
            <a:pPr marL="0" indent="0">
              <a:buNone/>
            </a:pPr>
            <a:r>
              <a:rPr lang="en-GB" sz="3600" b="1" dirty="0" smtClean="0"/>
              <a:t>No one else could take the sins and darkness  from me,</a:t>
            </a:r>
          </a:p>
          <a:p>
            <a:pPr marL="0" indent="0">
              <a:buNone/>
            </a:pPr>
            <a:r>
              <a:rPr lang="en-GB" sz="3600" b="1" dirty="0" smtClean="0"/>
              <a:t>Oh how much He cared for me.</a:t>
            </a:r>
            <a:endParaRPr lang="en-GB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2360" y="0"/>
            <a:ext cx="1331640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274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 smtClean="0"/>
              <a:t>All my life was full of sin when Jesus found me,</a:t>
            </a:r>
          </a:p>
          <a:p>
            <a:pPr marL="0" indent="0">
              <a:buNone/>
            </a:pPr>
            <a:r>
              <a:rPr lang="en-GB" sz="3600" b="1" dirty="0" smtClean="0"/>
              <a:t>All my heart was full of misery and woe,</a:t>
            </a:r>
          </a:p>
          <a:p>
            <a:pPr marL="0" indent="0">
              <a:buNone/>
            </a:pPr>
            <a:r>
              <a:rPr lang="en-GB" sz="3600" b="1" dirty="0" smtClean="0"/>
              <a:t>But the Master placed His loving arms around me,</a:t>
            </a:r>
          </a:p>
          <a:p>
            <a:pPr marL="0" indent="0">
              <a:buNone/>
            </a:pPr>
            <a:r>
              <a:rPr lang="en-GB" sz="3600" b="1" dirty="0" smtClean="0"/>
              <a:t>And He led me in the way that I should go.</a:t>
            </a:r>
            <a:endParaRPr lang="en-GB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2360" y="0"/>
            <a:ext cx="1331640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774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 smtClean="0"/>
              <a:t>Everyday He comes to me with new assurance</a:t>
            </a:r>
          </a:p>
          <a:p>
            <a:pPr marL="0" indent="0">
              <a:buNone/>
            </a:pPr>
            <a:r>
              <a:rPr lang="en-GB" sz="3600" b="1" dirty="0" smtClean="0"/>
              <a:t>More and more I understand His words of love</a:t>
            </a:r>
          </a:p>
          <a:p>
            <a:pPr marL="0" indent="0">
              <a:buNone/>
            </a:pPr>
            <a:r>
              <a:rPr lang="en-GB" sz="3600" b="1" dirty="0" smtClean="0"/>
              <a:t>But I never know just why He came to save me</a:t>
            </a:r>
          </a:p>
          <a:p>
            <a:pPr marL="0" indent="0">
              <a:buNone/>
            </a:pPr>
            <a:r>
              <a:rPr lang="en-GB" sz="3600" b="1" dirty="0" smtClean="0"/>
              <a:t>Till someday I see His blessed face above.</a:t>
            </a:r>
            <a:endParaRPr lang="en-GB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2360" y="0"/>
            <a:ext cx="1331640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82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165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791 NO ONE EVER CARES</vt:lpstr>
      <vt:lpstr>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791 NO ONE EVER CARES</dc:title>
  <dc:creator>JUDE-MAJASAN</dc:creator>
  <cp:lastModifiedBy>JUDE-MAJASAN</cp:lastModifiedBy>
  <cp:revision>2</cp:revision>
  <dcterms:created xsi:type="dcterms:W3CDTF">2011-10-26T02:01:26Z</dcterms:created>
  <dcterms:modified xsi:type="dcterms:W3CDTF">2011-10-26T02:15:48Z</dcterms:modified>
</cp:coreProperties>
</file>