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6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4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3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4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B7AE-8B72-4078-BC28-4D8510F98ED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D470-D5A5-48F7-845D-4F83BC6B2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5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792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LET MY PEOPLE GO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84784"/>
            <a:ext cx="907300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100" b="1" dirty="0"/>
              <a:t>When Israel was in Egypt land</a:t>
            </a:r>
          </a:p>
          <a:p>
            <a:pPr marL="0" indent="0">
              <a:buNone/>
            </a:pPr>
            <a:r>
              <a:rPr lang="en-GB" sz="4100" b="1" dirty="0"/>
              <a:t>Let my people go</a:t>
            </a:r>
          </a:p>
          <a:p>
            <a:pPr marL="0" indent="0">
              <a:buNone/>
            </a:pPr>
            <a:r>
              <a:rPr lang="en-GB" sz="4100" b="1" dirty="0"/>
              <a:t>Oppressed so hard they could not stand</a:t>
            </a:r>
          </a:p>
          <a:p>
            <a:pPr marL="0" indent="0">
              <a:buNone/>
            </a:pPr>
            <a:r>
              <a:rPr lang="en-GB" sz="4100" b="1" dirty="0"/>
              <a:t>Let my people </a:t>
            </a:r>
            <a:r>
              <a:rPr lang="en-GB" sz="4100" b="1" dirty="0" smtClean="0"/>
              <a:t>go, God </a:t>
            </a:r>
            <a:r>
              <a:rPr lang="en-GB" sz="4100" b="1" dirty="0" err="1"/>
              <a:t>spake</a:t>
            </a:r>
            <a:r>
              <a:rPr lang="en-GB" sz="4100" b="1" dirty="0"/>
              <a:t> to Moses</a:t>
            </a:r>
          </a:p>
          <a:p>
            <a:pPr marL="0" indent="0">
              <a:buNone/>
            </a:pPr>
            <a:r>
              <a:rPr lang="en-GB" sz="4100" b="1" dirty="0"/>
              <a:t>Go down to Egypt </a:t>
            </a:r>
            <a:r>
              <a:rPr lang="en-GB" sz="4100" b="1" dirty="0" smtClean="0"/>
              <a:t>land, Tell </a:t>
            </a:r>
            <a:r>
              <a:rPr lang="en-GB" sz="4100" b="1" dirty="0"/>
              <a:t>old </a:t>
            </a:r>
            <a:r>
              <a:rPr lang="en-GB" sz="4100" b="1" dirty="0" smtClean="0"/>
              <a:t>Pharaoh</a:t>
            </a:r>
            <a:endParaRPr lang="en-GB" sz="4100" b="1" dirty="0"/>
          </a:p>
          <a:p>
            <a:pPr marL="0" indent="0">
              <a:buNone/>
            </a:pPr>
            <a:r>
              <a:rPr lang="en-GB" sz="4100" b="1" dirty="0"/>
              <a:t>Let my people go.</a:t>
            </a:r>
          </a:p>
          <a:p>
            <a:endParaRPr lang="en-GB" sz="41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792  LET MY PEOPLE GO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792 LET MY PEOPLE GO</dc:title>
  <dc:creator>JUDE-MAJASAN</dc:creator>
  <cp:lastModifiedBy>JUDE-MAJASAN</cp:lastModifiedBy>
  <cp:revision>2</cp:revision>
  <dcterms:created xsi:type="dcterms:W3CDTF">2011-11-30T02:40:35Z</dcterms:created>
  <dcterms:modified xsi:type="dcterms:W3CDTF">2011-11-30T02:44:25Z</dcterms:modified>
</cp:coreProperties>
</file>