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776E-3FA5-4700-ACE1-634A067DFF64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35BE-455A-4036-A66A-536EE5DEC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0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776E-3FA5-4700-ACE1-634A067DFF64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35BE-455A-4036-A66A-536EE5DEC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7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776E-3FA5-4700-ACE1-634A067DFF64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35BE-455A-4036-A66A-536EE5DEC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8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776E-3FA5-4700-ACE1-634A067DFF64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35BE-455A-4036-A66A-536EE5DEC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10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776E-3FA5-4700-ACE1-634A067DFF64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35BE-455A-4036-A66A-536EE5DEC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62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776E-3FA5-4700-ACE1-634A067DFF64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35BE-455A-4036-A66A-536EE5DEC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99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776E-3FA5-4700-ACE1-634A067DFF64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35BE-455A-4036-A66A-536EE5DEC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0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776E-3FA5-4700-ACE1-634A067DFF64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35BE-455A-4036-A66A-536EE5DEC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47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776E-3FA5-4700-ACE1-634A067DFF64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35BE-455A-4036-A66A-536EE5DEC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35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776E-3FA5-4700-ACE1-634A067DFF64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35BE-455A-4036-A66A-536EE5DEC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83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776E-3FA5-4700-ACE1-634A067DFF64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35BE-455A-4036-A66A-536EE5DEC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24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F776E-3FA5-4700-ACE1-634A067DFF64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35BE-455A-4036-A66A-536EE5DEC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985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793 </a:t>
            </a:r>
            <a:br>
              <a:rPr lang="en-GB" b="1" dirty="0" smtClean="0"/>
            </a:br>
            <a:r>
              <a:rPr lang="en-GB" b="1" dirty="0" smtClean="0"/>
              <a:t>I’VE GOT A BIG WHEEL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I’ve got a big wheel turning in my heart (2x)</a:t>
            </a:r>
          </a:p>
          <a:p>
            <a:pPr marL="0" indent="0">
              <a:buNone/>
            </a:pPr>
            <a:r>
              <a:rPr lang="en-GB" sz="4400" b="1" dirty="0" smtClean="0"/>
              <a:t>In my heart, In my heart,</a:t>
            </a:r>
          </a:p>
          <a:p>
            <a:pPr marL="0" indent="0">
              <a:buNone/>
            </a:pPr>
            <a:r>
              <a:rPr lang="en-GB" sz="4400" b="1" dirty="0" smtClean="0"/>
              <a:t>I’ve got a big wheel turning in my heart.</a:t>
            </a: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6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793  I’VE GOT A BIG WHEEL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793 I’VE GOT A BIG WHEEL</dc:title>
  <dc:creator>JUDE-MAJASAN</dc:creator>
  <cp:lastModifiedBy>JUDE-MAJASAN</cp:lastModifiedBy>
  <cp:revision>2</cp:revision>
  <dcterms:created xsi:type="dcterms:W3CDTF">2011-11-30T02:44:32Z</dcterms:created>
  <dcterms:modified xsi:type="dcterms:W3CDTF">2011-11-30T02:47:14Z</dcterms:modified>
</cp:coreProperties>
</file>