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5B76-BEFD-43C4-AECE-D4F6195146C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1B3E-7D7A-4F78-B75D-9C9AA18A7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43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5B76-BEFD-43C4-AECE-D4F6195146C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1B3E-7D7A-4F78-B75D-9C9AA18A7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2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5B76-BEFD-43C4-AECE-D4F6195146C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1B3E-7D7A-4F78-B75D-9C9AA18A7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98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5B76-BEFD-43C4-AECE-D4F6195146C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1B3E-7D7A-4F78-B75D-9C9AA18A7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37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5B76-BEFD-43C4-AECE-D4F6195146C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1B3E-7D7A-4F78-B75D-9C9AA18A7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8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5B76-BEFD-43C4-AECE-D4F6195146C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1B3E-7D7A-4F78-B75D-9C9AA18A7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07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5B76-BEFD-43C4-AECE-D4F6195146C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1B3E-7D7A-4F78-B75D-9C9AA18A7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5B76-BEFD-43C4-AECE-D4F6195146C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1B3E-7D7A-4F78-B75D-9C9AA18A7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75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5B76-BEFD-43C4-AECE-D4F6195146C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1B3E-7D7A-4F78-B75D-9C9AA18A7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10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5B76-BEFD-43C4-AECE-D4F6195146C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1B3E-7D7A-4F78-B75D-9C9AA18A7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53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5B76-BEFD-43C4-AECE-D4F6195146C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1B3E-7D7A-4F78-B75D-9C9AA18A7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77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65B76-BEFD-43C4-AECE-D4F6195146C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21B3E-7D7A-4F78-B75D-9C9AA18A7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99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794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PRAISE GOD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Praise God for His wonderful love,</a:t>
            </a:r>
          </a:p>
          <a:p>
            <a:pPr marL="0" indent="0">
              <a:buNone/>
            </a:pPr>
            <a:r>
              <a:rPr lang="en-GB" sz="4400" b="1" dirty="0"/>
              <a:t>Praise God for His wonderful love;</a:t>
            </a:r>
          </a:p>
          <a:p>
            <a:pPr marL="0" indent="0">
              <a:buNone/>
            </a:pPr>
            <a:r>
              <a:rPr lang="en-GB" sz="4400" b="1" dirty="0"/>
              <a:t>Let the earth rejoice and everybody sing,</a:t>
            </a:r>
          </a:p>
          <a:p>
            <a:pPr marL="0" indent="0">
              <a:buNone/>
            </a:pPr>
            <a:r>
              <a:rPr lang="en-GB" sz="4400" b="1" dirty="0"/>
              <a:t>Praise God, praise God</a:t>
            </a:r>
          </a:p>
          <a:p>
            <a:pPr marL="0" indent="0">
              <a:buNone/>
            </a:pPr>
            <a:r>
              <a:rPr lang="en-GB" sz="4400" b="1" dirty="0"/>
              <a:t>For His wonderful love.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912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794  PRAISE GOD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794 PRAISE GOD</dc:title>
  <dc:creator>JUDE-MAJASAN</dc:creator>
  <cp:lastModifiedBy>JUDE-MAJASAN</cp:lastModifiedBy>
  <cp:revision>2</cp:revision>
  <dcterms:created xsi:type="dcterms:W3CDTF">2011-11-30T02:47:32Z</dcterms:created>
  <dcterms:modified xsi:type="dcterms:W3CDTF">2011-11-30T02:49:24Z</dcterms:modified>
</cp:coreProperties>
</file>