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4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1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8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3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6E3A-112A-4FDC-A993-36F1BBA6CE9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2DD1-CCD3-4A9C-AE0E-E0DBA8F6D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04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795 </a:t>
            </a:r>
            <a:br>
              <a:rPr lang="en-GB" b="1" dirty="0" smtClean="0"/>
            </a:br>
            <a:r>
              <a:rPr lang="en-GB" b="1" dirty="0" smtClean="0"/>
              <a:t>OVER THE NEXT HILL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By the way the land is laying</a:t>
            </a:r>
          </a:p>
          <a:p>
            <a:pPr marL="0" indent="0">
              <a:buNone/>
            </a:pPr>
            <a:r>
              <a:rPr lang="en-GB" sz="4400" b="1" dirty="0"/>
              <a:t>I think I’ll be safe in saying</a:t>
            </a:r>
          </a:p>
          <a:p>
            <a:pPr marL="0" indent="0">
              <a:buNone/>
            </a:pPr>
            <a:r>
              <a:rPr lang="en-GB" sz="4400" b="1" dirty="0"/>
              <a:t>That over the next hill we’ll be home</a:t>
            </a:r>
          </a:p>
          <a:p>
            <a:pPr marL="0" indent="0">
              <a:buNone/>
            </a:pPr>
            <a:r>
              <a:rPr lang="en-GB" sz="4400" b="1" dirty="0"/>
              <a:t>It’s a strait and narrow highway</a:t>
            </a:r>
          </a:p>
          <a:p>
            <a:pPr marL="0" indent="0">
              <a:buNone/>
            </a:pPr>
            <a:r>
              <a:rPr lang="en-GB" sz="4400" b="1" dirty="0"/>
              <a:t>No detours and there’s no by-ways</a:t>
            </a:r>
          </a:p>
          <a:p>
            <a:pPr marL="0" indent="0">
              <a:buNone/>
            </a:pPr>
            <a:r>
              <a:rPr lang="en-GB" sz="4400" b="1" dirty="0"/>
              <a:t>And over the next hill we’ll be home.</a:t>
            </a:r>
          </a:p>
          <a:p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22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91440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When we get there we’re hoping</a:t>
            </a:r>
          </a:p>
          <a:p>
            <a:pPr marL="0" indent="0">
              <a:buNone/>
            </a:pPr>
            <a:r>
              <a:rPr lang="en-GB" sz="4400" b="1" dirty="0"/>
              <a:t>That we’ll find the gate wide open</a:t>
            </a:r>
          </a:p>
          <a:p>
            <a:pPr marL="0" indent="0">
              <a:buNone/>
            </a:pPr>
            <a:r>
              <a:rPr lang="en-GB" sz="4400" b="1" dirty="0"/>
              <a:t>And there’ll be a refuge from the coming storm</a:t>
            </a:r>
          </a:p>
          <a:p>
            <a:pPr marL="0" indent="0">
              <a:buNone/>
            </a:pPr>
            <a:r>
              <a:rPr lang="en-GB" sz="4400" b="1" dirty="0"/>
              <a:t>For the road’s been long and weary</a:t>
            </a:r>
          </a:p>
          <a:p>
            <a:pPr marL="0" indent="0">
              <a:buNone/>
            </a:pPr>
            <a:r>
              <a:rPr lang="en-GB" sz="4400" b="1" dirty="0"/>
              <a:t>But I’m glad the end is nearing</a:t>
            </a:r>
          </a:p>
          <a:p>
            <a:pPr marL="0" indent="0">
              <a:buNone/>
            </a:pPr>
            <a:r>
              <a:rPr lang="en-GB" sz="4400" b="1" dirty="0"/>
              <a:t>And over the next hill we’ll be home.</a:t>
            </a:r>
          </a:p>
          <a:p>
            <a:endParaRPr lang="en-GB" sz="44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99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80728"/>
            <a:ext cx="8712200" cy="561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By the speed that we are making</a:t>
            </a:r>
          </a:p>
          <a:p>
            <a:pPr marL="0" indent="0">
              <a:buNone/>
            </a:pPr>
            <a:r>
              <a:rPr lang="en-GB" sz="4400" b="1" dirty="0"/>
              <a:t>I would say there’s no mistaking</a:t>
            </a:r>
          </a:p>
          <a:p>
            <a:pPr marL="0" indent="0">
              <a:buNone/>
            </a:pPr>
            <a:r>
              <a:rPr lang="en-GB" sz="4400" b="1" dirty="0"/>
              <a:t>That over the next hill we’ll be home</a:t>
            </a:r>
          </a:p>
          <a:p>
            <a:pPr marL="0" indent="0">
              <a:buNone/>
            </a:pPr>
            <a:r>
              <a:rPr lang="en-GB" sz="4400" b="1" dirty="0"/>
              <a:t>There’s a place that we are nearing</a:t>
            </a:r>
          </a:p>
          <a:p>
            <a:pPr marL="0" indent="0">
              <a:buNone/>
            </a:pPr>
            <a:r>
              <a:rPr lang="en-GB" sz="4400" b="1" dirty="0"/>
              <a:t>That so many have been fearing</a:t>
            </a:r>
          </a:p>
          <a:p>
            <a:pPr marL="0" indent="0">
              <a:buNone/>
            </a:pPr>
            <a:r>
              <a:rPr lang="en-GB" sz="4400" b="1" dirty="0"/>
              <a:t>And over the next hill we’ll be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4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795  OVER THE NEXT HILL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795 OVER THE NEXT HILL</dc:title>
  <dc:creator>JUDE-MAJASAN</dc:creator>
  <cp:lastModifiedBy>JUDE-MAJASAN</cp:lastModifiedBy>
  <cp:revision>2</cp:revision>
  <dcterms:created xsi:type="dcterms:W3CDTF">2011-11-30T02:49:37Z</dcterms:created>
  <dcterms:modified xsi:type="dcterms:W3CDTF">2011-11-30T02:54:55Z</dcterms:modified>
</cp:coreProperties>
</file>