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4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16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3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3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53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0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4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300B-9014-4DEE-A6B1-B5C8B115F530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F5FA-8F47-4E8A-9BE2-70BEA8E65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37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796 </a:t>
            </a:r>
            <a:br>
              <a:rPr lang="en-GB" b="1" dirty="0" smtClean="0"/>
            </a:br>
            <a:r>
              <a:rPr lang="en-GB" b="1" dirty="0" smtClean="0"/>
              <a:t>SO PRECIOUS TO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So precious is Jesus, my Saviour, my King,</a:t>
            </a:r>
          </a:p>
          <a:p>
            <a:pPr marL="0" indent="0">
              <a:buNone/>
            </a:pPr>
            <a:r>
              <a:rPr lang="en-GB" sz="4400" b="1" dirty="0"/>
              <a:t>His praise all the day long with rapture I sing,</a:t>
            </a:r>
          </a:p>
          <a:p>
            <a:pPr marL="0" indent="0">
              <a:buNone/>
            </a:pPr>
            <a:r>
              <a:rPr lang="en-GB" sz="4400" b="1" dirty="0"/>
              <a:t>To Him in my weakness for strength I can cling,</a:t>
            </a:r>
          </a:p>
          <a:p>
            <a:pPr marL="0" indent="0">
              <a:buNone/>
            </a:pPr>
            <a:r>
              <a:rPr lang="en-GB" sz="4400" b="1" dirty="0"/>
              <a:t>For He is so precious to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98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For He is so precious to me,</a:t>
            </a:r>
          </a:p>
          <a:p>
            <a:pPr marL="0" indent="0">
              <a:buNone/>
            </a:pPr>
            <a:r>
              <a:rPr lang="en-GB" sz="4400" b="1" dirty="0"/>
              <a:t>For He is so precious to me,</a:t>
            </a:r>
          </a:p>
          <a:p>
            <a:pPr marL="0" indent="0">
              <a:buNone/>
            </a:pPr>
            <a:r>
              <a:rPr lang="en-GB" sz="4400" b="1" dirty="0" err="1"/>
              <a:t>‘Tis</a:t>
            </a:r>
            <a:r>
              <a:rPr lang="en-GB" sz="4400" b="1" dirty="0"/>
              <a:t> Heaven below, my Redeemer to know,</a:t>
            </a:r>
          </a:p>
          <a:p>
            <a:pPr marL="0" indent="0">
              <a:buNone/>
            </a:pPr>
            <a:r>
              <a:rPr lang="en-GB" sz="4400" b="1" dirty="0"/>
              <a:t>For He is so precious to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2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He stood at my heart’s door, in sunshine </a:t>
            </a:r>
            <a:r>
              <a:rPr lang="en-GB" sz="4400" b="1" dirty="0" smtClean="0"/>
              <a:t>and rain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And patiently waited an entrance to gain,</a:t>
            </a:r>
          </a:p>
          <a:p>
            <a:pPr marL="0" indent="0">
              <a:buNone/>
            </a:pPr>
            <a:r>
              <a:rPr lang="en-GB" sz="4400" b="1" dirty="0"/>
              <a:t>What shame that so long He entreated in vain,</a:t>
            </a:r>
          </a:p>
          <a:p>
            <a:pPr marL="0" indent="0">
              <a:buNone/>
            </a:pPr>
            <a:r>
              <a:rPr lang="en-GB" sz="4400" b="1" dirty="0"/>
              <a:t>For He is so precious to me.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52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8229600" cy="539750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stand on the mountain of blessing at last,</a:t>
            </a:r>
          </a:p>
          <a:p>
            <a:pPr marL="0" indent="0">
              <a:buNone/>
            </a:pPr>
            <a:r>
              <a:rPr lang="en-GB" sz="4400" b="1" dirty="0"/>
              <a:t>No clouds in the heaven a shadow to cast,</a:t>
            </a:r>
          </a:p>
          <a:p>
            <a:pPr marL="0" indent="0">
              <a:buNone/>
            </a:pPr>
            <a:r>
              <a:rPr lang="en-GB" sz="4400" b="1" dirty="0"/>
              <a:t>His smile is upon me, the valley is past,</a:t>
            </a:r>
          </a:p>
          <a:p>
            <a:pPr marL="0" indent="0">
              <a:buNone/>
            </a:pPr>
            <a:r>
              <a:rPr lang="en-GB" sz="4400" b="1" dirty="0"/>
              <a:t>For He is so precious to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57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1413"/>
            <a:ext cx="8497888" cy="5716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 praise Him because He appointed a place,</a:t>
            </a:r>
          </a:p>
          <a:p>
            <a:pPr marL="0" indent="0">
              <a:buNone/>
            </a:pPr>
            <a:r>
              <a:rPr lang="en-GB" sz="4400" b="1" dirty="0"/>
              <a:t>Where, some day ‘thro faith in His </a:t>
            </a:r>
            <a:r>
              <a:rPr lang="en-GB" sz="4400" b="1" dirty="0" smtClean="0"/>
              <a:t>wonderful grace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I know I shall see Him, shall look on His face,</a:t>
            </a:r>
          </a:p>
          <a:p>
            <a:pPr marL="0" indent="0">
              <a:buNone/>
            </a:pPr>
            <a:r>
              <a:rPr lang="en-GB" sz="4400" b="1" dirty="0"/>
              <a:t>For He is so precious to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8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196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796  SO PRECIOUS TO ME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796 SO PRECIOUS TO ME</dc:title>
  <dc:creator>JUDE-MAJASAN</dc:creator>
  <cp:lastModifiedBy>JUDE-MAJASAN</cp:lastModifiedBy>
  <cp:revision>3</cp:revision>
  <dcterms:created xsi:type="dcterms:W3CDTF">2011-11-30T02:54:58Z</dcterms:created>
  <dcterms:modified xsi:type="dcterms:W3CDTF">2011-11-30T03:02:44Z</dcterms:modified>
</cp:coreProperties>
</file>