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1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4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8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2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3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6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6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17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BB8E-FCD7-4F0E-AF03-F1EBFCEC8109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0B65-7F8B-4AA8-972E-0EA16D6E6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2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797 </a:t>
            </a:r>
            <a:br>
              <a:rPr lang="en-GB" b="1" dirty="0" smtClean="0"/>
            </a:br>
            <a:r>
              <a:rPr lang="en-GB" b="1" dirty="0" smtClean="0"/>
              <a:t>BREAKING OF THE DAY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O, it must be the breaking of the day</a:t>
            </a:r>
          </a:p>
          <a:p>
            <a:pPr marL="0" indent="0">
              <a:buNone/>
            </a:pPr>
            <a:r>
              <a:rPr lang="en-GB" sz="4400" b="1" dirty="0"/>
              <a:t>O, it must be the breaking of the day</a:t>
            </a:r>
          </a:p>
          <a:p>
            <a:pPr marL="0" indent="0">
              <a:buNone/>
            </a:pPr>
            <a:r>
              <a:rPr lang="en-GB" sz="4400" b="1" dirty="0"/>
              <a:t>The night is almost gone</a:t>
            </a:r>
          </a:p>
          <a:p>
            <a:pPr marL="0" indent="0">
              <a:buNone/>
            </a:pPr>
            <a:r>
              <a:rPr lang="en-GB" sz="4400" b="1" dirty="0"/>
              <a:t>The day is coming on</a:t>
            </a:r>
          </a:p>
          <a:p>
            <a:pPr marL="0" indent="0">
              <a:buNone/>
            </a:pPr>
            <a:r>
              <a:rPr lang="en-GB" sz="4400" b="1" dirty="0"/>
              <a:t>O, it must be the breaking of the day.</a:t>
            </a:r>
          </a:p>
          <a:p>
            <a:endParaRPr lang="en-GB" sz="44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797  BREAKING OF THE DAY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797 BREAKING OF THE DAY</dc:title>
  <dc:creator>JUDE-MAJASAN</dc:creator>
  <cp:lastModifiedBy>JUDE-MAJASAN</cp:lastModifiedBy>
  <cp:revision>2</cp:revision>
  <dcterms:created xsi:type="dcterms:W3CDTF">2011-11-30T03:02:59Z</dcterms:created>
  <dcterms:modified xsi:type="dcterms:W3CDTF">2011-11-30T03:05:39Z</dcterms:modified>
</cp:coreProperties>
</file>