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C90C0-C33A-43B5-AC48-BB899B4E6EF1}" type="datetimeFigureOut">
              <a:rPr lang="en-GB" smtClean="0"/>
              <a:t>29/11/2011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BCFE1-BB37-4B4E-878F-A628AD2160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936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C90C0-C33A-43B5-AC48-BB899B4E6EF1}" type="datetimeFigureOut">
              <a:rPr lang="en-GB" smtClean="0"/>
              <a:t>29/11/2011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BCFE1-BB37-4B4E-878F-A628AD2160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850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C90C0-C33A-43B5-AC48-BB899B4E6EF1}" type="datetimeFigureOut">
              <a:rPr lang="en-GB" smtClean="0"/>
              <a:t>29/11/2011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BCFE1-BB37-4B4E-878F-A628AD2160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846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C90C0-C33A-43B5-AC48-BB899B4E6EF1}" type="datetimeFigureOut">
              <a:rPr lang="en-GB" smtClean="0"/>
              <a:t>29/11/2011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BCFE1-BB37-4B4E-878F-A628AD2160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9704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C90C0-C33A-43B5-AC48-BB899B4E6EF1}" type="datetimeFigureOut">
              <a:rPr lang="en-GB" smtClean="0"/>
              <a:t>29/11/2011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BCFE1-BB37-4B4E-878F-A628AD2160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4364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C90C0-C33A-43B5-AC48-BB899B4E6EF1}" type="datetimeFigureOut">
              <a:rPr lang="en-GB" smtClean="0"/>
              <a:t>29/11/2011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BCFE1-BB37-4B4E-878F-A628AD2160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2097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C90C0-C33A-43B5-AC48-BB899B4E6EF1}" type="datetimeFigureOut">
              <a:rPr lang="en-GB" smtClean="0"/>
              <a:t>29/11/2011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BCFE1-BB37-4B4E-878F-A628AD2160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0988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C90C0-C33A-43B5-AC48-BB899B4E6EF1}" type="datetimeFigureOut">
              <a:rPr lang="en-GB" smtClean="0"/>
              <a:t>29/11/2011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BCFE1-BB37-4B4E-878F-A628AD2160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7496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C90C0-C33A-43B5-AC48-BB899B4E6EF1}" type="datetimeFigureOut">
              <a:rPr lang="en-GB" smtClean="0"/>
              <a:t>29/11/2011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BCFE1-BB37-4B4E-878F-A628AD2160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1570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C90C0-C33A-43B5-AC48-BB899B4E6EF1}" type="datetimeFigureOut">
              <a:rPr lang="en-GB" smtClean="0"/>
              <a:t>29/11/2011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BCFE1-BB37-4B4E-878F-A628AD2160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0304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C90C0-C33A-43B5-AC48-BB899B4E6EF1}" type="datetimeFigureOut">
              <a:rPr lang="en-GB" smtClean="0"/>
              <a:t>29/11/2011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BCFE1-BB37-4B4E-878F-A628AD2160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7315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5C90C0-C33A-43B5-AC48-BB899B4E6EF1}" type="datetimeFigureOut">
              <a:rPr lang="en-GB" smtClean="0"/>
              <a:t>29/11/2011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3BCFE1-BB37-4B4E-878F-A628AD2160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81250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b="1" dirty="0" smtClean="0"/>
              <a:t>798 </a:t>
            </a:r>
            <a:br>
              <a:rPr lang="en-GB" b="1" dirty="0" smtClean="0"/>
            </a:br>
            <a:r>
              <a:rPr lang="en-GB" b="1" dirty="0" smtClean="0"/>
              <a:t>NOT WHAT I WISH TO BE</a:t>
            </a:r>
            <a:endParaRPr lang="en-GB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4400" b="1" dirty="0"/>
              <a:t>Not what I wish to be,</a:t>
            </a:r>
          </a:p>
          <a:p>
            <a:pPr marL="0" indent="0">
              <a:buNone/>
            </a:pPr>
            <a:r>
              <a:rPr lang="en-GB" sz="4400" b="1" dirty="0"/>
              <a:t>Nor where I wish to go,</a:t>
            </a:r>
          </a:p>
          <a:p>
            <a:pPr marL="0" indent="0">
              <a:buNone/>
            </a:pPr>
            <a:r>
              <a:rPr lang="en-GB" sz="4400" b="1" dirty="0"/>
              <a:t>For who am I</a:t>
            </a:r>
          </a:p>
          <a:p>
            <a:pPr marL="0" indent="0">
              <a:buNone/>
            </a:pPr>
            <a:r>
              <a:rPr lang="en-GB" sz="4400" b="1" dirty="0"/>
              <a:t>That I should choose my way?</a:t>
            </a:r>
          </a:p>
          <a:p>
            <a:pPr marL="0" indent="0">
              <a:buNone/>
            </a:pPr>
            <a:r>
              <a:rPr lang="en-GB" sz="4400" b="1" dirty="0"/>
              <a:t>The Lord shall choose for me;</a:t>
            </a:r>
          </a:p>
          <a:p>
            <a:pPr marL="0" indent="0">
              <a:buNone/>
            </a:pPr>
            <a:r>
              <a:rPr lang="en-GB" sz="4400" b="1" dirty="0" err="1"/>
              <a:t>‘Tis</a:t>
            </a:r>
            <a:r>
              <a:rPr lang="en-GB" sz="4400" b="1" dirty="0"/>
              <a:t> better far I know.</a:t>
            </a:r>
          </a:p>
          <a:p>
            <a:pPr marL="0" indent="0">
              <a:buNone/>
            </a:pPr>
            <a:r>
              <a:rPr lang="en-GB" sz="4400" b="1" dirty="0"/>
              <a:t>So let Him bid me go or stay.</a:t>
            </a:r>
          </a:p>
          <a:p>
            <a:endParaRPr lang="en-GB" dirty="0"/>
          </a:p>
        </p:txBody>
      </p:sp>
      <p:pic>
        <p:nvPicPr>
          <p:cNvPr id="6" name="Picture 5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7" name="Picture 6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754793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49</Words>
  <Application>Microsoft Office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798  NOT WHAT I WISH TO BE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798 NOT WHAT I WISH TO BE</dc:title>
  <dc:creator>JUDE-MAJASAN</dc:creator>
  <cp:lastModifiedBy>JUDE-MAJASAN</cp:lastModifiedBy>
  <cp:revision>3</cp:revision>
  <dcterms:created xsi:type="dcterms:W3CDTF">2011-11-30T03:05:51Z</dcterms:created>
  <dcterms:modified xsi:type="dcterms:W3CDTF">2011-11-30T03:28:37Z</dcterms:modified>
</cp:coreProperties>
</file>