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3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0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2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9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30EE-2778-44AF-A3DA-C040A9E90AB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A49A-9E80-4404-BDE7-50BFDAC1C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43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799 </a:t>
            </a:r>
            <a:br>
              <a:rPr lang="en-GB" b="1" dirty="0" smtClean="0"/>
            </a:br>
            <a:r>
              <a:rPr lang="en-GB" b="1" dirty="0" smtClean="0"/>
              <a:t>GIVE OF YOUR BEST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Give of your best to the Master</a:t>
            </a:r>
          </a:p>
          <a:p>
            <a:pPr marL="0" indent="0">
              <a:buNone/>
            </a:pPr>
            <a:r>
              <a:rPr lang="en-GB" sz="3600" b="1" dirty="0"/>
              <a:t>Give of the strength of your youth</a:t>
            </a:r>
          </a:p>
          <a:p>
            <a:pPr marL="0" indent="0">
              <a:buNone/>
            </a:pPr>
            <a:r>
              <a:rPr lang="en-GB" sz="3600" b="1" dirty="0"/>
              <a:t>Throw your soul’s fresh, glowing ardour</a:t>
            </a:r>
          </a:p>
          <a:p>
            <a:pPr marL="0" indent="0">
              <a:buNone/>
            </a:pPr>
            <a:r>
              <a:rPr lang="en-GB" sz="3600" b="1" dirty="0"/>
              <a:t>Into the battle for truth</a:t>
            </a:r>
          </a:p>
          <a:p>
            <a:pPr marL="0" indent="0">
              <a:buNone/>
            </a:pPr>
            <a:r>
              <a:rPr lang="en-GB" sz="3600" b="1" dirty="0"/>
              <a:t>Jesus has set the example</a:t>
            </a:r>
          </a:p>
          <a:p>
            <a:pPr marL="0" indent="0">
              <a:buNone/>
            </a:pPr>
            <a:r>
              <a:rPr lang="en-GB" sz="3600" b="1" dirty="0"/>
              <a:t>Dauntless was He,</a:t>
            </a:r>
          </a:p>
          <a:p>
            <a:pPr marL="0" indent="0">
              <a:buNone/>
            </a:pPr>
            <a:r>
              <a:rPr lang="en-GB" sz="3600" b="1" dirty="0"/>
              <a:t>Give Him your loyal devotion</a:t>
            </a:r>
          </a:p>
          <a:p>
            <a:pPr marL="0" indent="0">
              <a:buNone/>
            </a:pPr>
            <a:r>
              <a:rPr lang="en-GB" sz="3600" b="1" dirty="0"/>
              <a:t>Give Him the best that you have…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97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836712"/>
            <a:ext cx="8229600" cy="6192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Give of your best to the Master</a:t>
            </a:r>
          </a:p>
          <a:p>
            <a:pPr marL="0" indent="0">
              <a:buNone/>
            </a:pPr>
            <a:r>
              <a:rPr lang="en-GB" sz="4000" b="1" dirty="0"/>
              <a:t>Give Him first place in your heart</a:t>
            </a:r>
          </a:p>
          <a:p>
            <a:pPr marL="0" indent="0">
              <a:buNone/>
            </a:pPr>
            <a:r>
              <a:rPr lang="en-GB" sz="4000" b="1" dirty="0"/>
              <a:t>Give Him first place in your service</a:t>
            </a:r>
          </a:p>
          <a:p>
            <a:pPr marL="0" indent="0">
              <a:buNone/>
            </a:pPr>
            <a:r>
              <a:rPr lang="en-GB" sz="4000" b="1" dirty="0"/>
              <a:t>Consecrate </a:t>
            </a:r>
            <a:r>
              <a:rPr lang="en-GB" sz="4000" b="1" dirty="0" err="1"/>
              <a:t>ev’ry</a:t>
            </a:r>
            <a:r>
              <a:rPr lang="en-GB" sz="4000" b="1" dirty="0"/>
              <a:t> part</a:t>
            </a:r>
          </a:p>
          <a:p>
            <a:pPr marL="0" indent="0">
              <a:buNone/>
            </a:pPr>
            <a:r>
              <a:rPr lang="en-GB" sz="4000" b="1" dirty="0"/>
              <a:t>Give, and to you shall be given</a:t>
            </a:r>
          </a:p>
          <a:p>
            <a:pPr marL="0" indent="0">
              <a:buNone/>
            </a:pPr>
            <a:r>
              <a:rPr lang="en-GB" sz="4000" b="1" dirty="0"/>
              <a:t>God His beloved Son gave</a:t>
            </a:r>
          </a:p>
          <a:p>
            <a:pPr marL="0" indent="0">
              <a:buNone/>
            </a:pPr>
            <a:r>
              <a:rPr lang="en-GB" sz="4000" b="1" dirty="0"/>
              <a:t>Gratefully seeking to serve Him</a:t>
            </a:r>
          </a:p>
          <a:p>
            <a:pPr marL="0" indent="0">
              <a:buNone/>
            </a:pPr>
            <a:r>
              <a:rPr lang="en-GB" sz="4000" b="1" dirty="0"/>
              <a:t>Give Him the best that you have…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3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88547"/>
            <a:ext cx="8229600" cy="5761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Give of your best to the Master</a:t>
            </a:r>
          </a:p>
          <a:p>
            <a:pPr marL="0" indent="0">
              <a:buNone/>
            </a:pPr>
            <a:r>
              <a:rPr lang="en-GB" sz="4000" b="1" dirty="0"/>
              <a:t>Naught else is worthy His love</a:t>
            </a:r>
          </a:p>
          <a:p>
            <a:pPr marL="0" indent="0">
              <a:buNone/>
            </a:pPr>
            <a:r>
              <a:rPr lang="en-GB" sz="4000" b="1" dirty="0"/>
              <a:t>He gave Himself for your ransom</a:t>
            </a:r>
          </a:p>
          <a:p>
            <a:pPr marL="0" indent="0">
              <a:buNone/>
            </a:pPr>
            <a:r>
              <a:rPr lang="en-GB" sz="4000" b="1" dirty="0"/>
              <a:t>Gave up His glory above</a:t>
            </a:r>
          </a:p>
          <a:p>
            <a:pPr marL="0" indent="0">
              <a:buNone/>
            </a:pPr>
            <a:r>
              <a:rPr lang="en-GB" sz="4000" b="1" dirty="0"/>
              <a:t>Laid down His life without murmur</a:t>
            </a:r>
          </a:p>
          <a:p>
            <a:pPr marL="0" indent="0">
              <a:buNone/>
            </a:pPr>
            <a:r>
              <a:rPr lang="en-GB" sz="4000" b="1" dirty="0"/>
              <a:t>You from sin’s ruin to save</a:t>
            </a:r>
          </a:p>
          <a:p>
            <a:pPr marL="0" indent="0">
              <a:buNone/>
            </a:pPr>
            <a:r>
              <a:rPr lang="en-GB" sz="4000" b="1" dirty="0"/>
              <a:t>Give Him your heart’s adoration</a:t>
            </a:r>
          </a:p>
          <a:p>
            <a:pPr marL="0" indent="0">
              <a:buNone/>
            </a:pPr>
            <a:r>
              <a:rPr lang="en-GB" sz="4000" b="1" dirty="0"/>
              <a:t>Give Him best that you have…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55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799  GIVE OF YOUR BEST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799 GIVE OF YOUR BEST</dc:title>
  <dc:creator>JUDE-MAJASAN</dc:creator>
  <cp:lastModifiedBy>JUDE-MAJASAN</cp:lastModifiedBy>
  <cp:revision>3</cp:revision>
  <dcterms:created xsi:type="dcterms:W3CDTF">2011-11-30T03:09:10Z</dcterms:created>
  <dcterms:modified xsi:type="dcterms:W3CDTF">2011-11-30T03:28:31Z</dcterms:modified>
</cp:coreProperties>
</file>