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6" d="100"/>
          <a:sy n="36" d="100"/>
        </p:scale>
        <p:origin x="8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309467"/>
            <a:ext cx="8839200" cy="45243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3600" b="1" dirty="0"/>
              <a:t>As I journey through the land, singing as I go,</a:t>
            </a:r>
          </a:p>
          <a:p>
            <a:r>
              <a:rPr lang="en-US" sz="3600" b="1" dirty="0"/>
              <a:t>Pointing souls to Calvary, to the crimson flow,</a:t>
            </a:r>
          </a:p>
          <a:p>
            <a:r>
              <a:rPr lang="en-US" sz="3600" b="1" dirty="0"/>
              <a:t>Many arrows pierce my soul from without within;</a:t>
            </a:r>
          </a:p>
          <a:p>
            <a:r>
              <a:rPr lang="en-US" sz="3600" b="1" dirty="0"/>
              <a:t>But my Lord leads me on, through Him I must win.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E4CB27-B29C-4ABD-A3D0-F5AAD24C2316}"/>
              </a:ext>
            </a:extLst>
          </p:cNvPr>
          <p:cNvSpPr/>
          <p:nvPr/>
        </p:nvSpPr>
        <p:spPr>
          <a:xfrm>
            <a:off x="1985962" y="-96780"/>
            <a:ext cx="5181600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8 </a:t>
            </a:r>
            <a:r>
              <a:rPr lang="en-US" sz="2800" b="1" i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I WANT TO SEE HIM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040309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Oh, I want to see Him, look upon His face,</a:t>
            </a:r>
          </a:p>
          <a:p>
            <a:r>
              <a:rPr lang="en-US" sz="3600" b="1" dirty="0"/>
              <a:t>There to sing forever of His saving grace</a:t>
            </a:r>
          </a:p>
          <a:p>
            <a:r>
              <a:rPr lang="en-US" sz="3600" b="1" dirty="0"/>
              <a:t>On the streets of Glory let me lift my voice;</a:t>
            </a:r>
          </a:p>
          <a:p>
            <a:r>
              <a:rPr lang="en-US" sz="3600" b="1" dirty="0"/>
              <a:t>Cares all past, home at last, ever to rejoice.</a:t>
            </a:r>
          </a:p>
          <a:p>
            <a:endParaRPr lang="en-US" sz="3600" b="1" dirty="0"/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in service for my Lord, dark may be the night,</a:t>
            </a:r>
          </a:p>
          <a:p>
            <a:r>
              <a:rPr lang="en-US" sz="3600" b="1" dirty="0"/>
              <a:t>But I’ll cling more close to Him, He will give me light;</a:t>
            </a:r>
          </a:p>
          <a:p>
            <a:r>
              <a:rPr lang="en-US" sz="3600" b="1" dirty="0"/>
              <a:t>Satan’s snares may vex my soul, turn my thoughts aside;</a:t>
            </a:r>
          </a:p>
          <a:p>
            <a:r>
              <a:rPr lang="en-US" sz="3600" b="1" dirty="0"/>
              <a:t>But my Lord goes ahead, leads whate’er betide.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in valleys low I look toward the mountain height,</a:t>
            </a:r>
          </a:p>
          <a:p>
            <a:r>
              <a:rPr lang="en-US" sz="3600" b="1" dirty="0"/>
              <a:t>And behold my </a:t>
            </a:r>
            <a:r>
              <a:rPr lang="en-US" sz="3600" b="1" dirty="0" err="1"/>
              <a:t>Saviour</a:t>
            </a:r>
            <a:r>
              <a:rPr lang="en-US" sz="3600" b="1" dirty="0"/>
              <a:t> there, leading in the  fight,</a:t>
            </a:r>
          </a:p>
          <a:p>
            <a:r>
              <a:rPr lang="en-US" sz="3600" b="1" dirty="0"/>
              <a:t>With a tender hand outstretched toward the valley low;</a:t>
            </a:r>
          </a:p>
          <a:p>
            <a:r>
              <a:rPr lang="en-US" sz="3600" b="1" dirty="0"/>
              <a:t>Guiding me, I can see, as I onward go.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430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before me billows rise from the mighty deep,</a:t>
            </a:r>
          </a:p>
          <a:p>
            <a:r>
              <a:rPr lang="en-US" sz="3600" b="1" dirty="0"/>
              <a:t>Then my Lord directs my bark, He </a:t>
            </a:r>
          </a:p>
          <a:p>
            <a:r>
              <a:rPr lang="en-US" sz="3600" b="1" dirty="0"/>
              <a:t>doth safely keep,</a:t>
            </a:r>
          </a:p>
          <a:p>
            <a:r>
              <a:rPr lang="en-US" sz="3600" b="1" dirty="0"/>
              <a:t>And He leads me gently on through this world below;</a:t>
            </a:r>
          </a:p>
          <a:p>
            <a:r>
              <a:rPr lang="en-US" sz="3600" b="1" dirty="0"/>
              <a:t>He’s a real Friend to me, O I love Him so.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721</TotalTime>
  <Words>235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12</cp:revision>
  <dcterms:created xsi:type="dcterms:W3CDTF">2010-08-26T04:29:37Z</dcterms:created>
  <dcterms:modified xsi:type="dcterms:W3CDTF">2019-11-30T00:04:17Z</dcterms:modified>
</cp:coreProperties>
</file>