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80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FRIENDSHIP WITH JESUS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A friend of Jesus, O what bliss,</a:t>
            </a:r>
          </a:p>
          <a:p>
            <a:r>
              <a:rPr lang="en-US" sz="3600" b="1" dirty="0" smtClean="0"/>
              <a:t>That one so vile as I</a:t>
            </a:r>
          </a:p>
          <a:p>
            <a:r>
              <a:rPr lang="en-US" sz="3600" b="1" dirty="0" smtClean="0"/>
              <a:t>Should ever have a friend like this</a:t>
            </a:r>
          </a:p>
          <a:p>
            <a:r>
              <a:rPr lang="en-US" sz="3600" b="1" dirty="0" smtClean="0"/>
              <a:t>To lead me to the sky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1005304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Friendship with Jesus,</a:t>
            </a:r>
          </a:p>
          <a:p>
            <a:r>
              <a:rPr lang="en-US" sz="3600" b="1" dirty="0" smtClean="0"/>
              <a:t>Fellowship divine,</a:t>
            </a:r>
          </a:p>
          <a:p>
            <a:r>
              <a:rPr lang="en-US" sz="3600" b="1" dirty="0" smtClean="0"/>
              <a:t>O what blessed, sweet communion,</a:t>
            </a:r>
          </a:p>
          <a:p>
            <a:r>
              <a:rPr lang="en-US" sz="3600" b="1" dirty="0" smtClean="0"/>
              <a:t>Jesus is a friend of mine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1005304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 friend when other friendships cease,</a:t>
            </a:r>
          </a:p>
          <a:p>
            <a:r>
              <a:rPr lang="en-US" sz="3600" b="1" dirty="0" smtClean="0"/>
              <a:t>A friend when others fail,</a:t>
            </a:r>
          </a:p>
          <a:p>
            <a:r>
              <a:rPr lang="en-US" sz="3600" b="1" dirty="0" smtClean="0"/>
              <a:t>A friend who gives me joy and peace,</a:t>
            </a:r>
          </a:p>
          <a:p>
            <a:r>
              <a:rPr lang="en-US" sz="3600" b="1" dirty="0" smtClean="0"/>
              <a:t>A friend when foes assail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1005304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 friend when sickness lays me low,</a:t>
            </a:r>
          </a:p>
          <a:p>
            <a:r>
              <a:rPr lang="en-US" sz="3600" b="1" dirty="0" smtClean="0"/>
              <a:t>A friend when death draws near,</a:t>
            </a:r>
          </a:p>
          <a:p>
            <a:r>
              <a:rPr lang="en-US" sz="3600" b="1" dirty="0" smtClean="0"/>
              <a:t>A friend as through the vale I go,</a:t>
            </a:r>
          </a:p>
          <a:p>
            <a:r>
              <a:rPr lang="en-US" sz="3600" b="1" dirty="0" smtClean="0"/>
              <a:t>A friend to help and cheer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1005304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 friend when life’s short race is o’er,</a:t>
            </a:r>
          </a:p>
          <a:p>
            <a:r>
              <a:rPr lang="en-US" sz="3600" b="1" dirty="0" smtClean="0"/>
              <a:t>A friend when earth is past,</a:t>
            </a:r>
          </a:p>
          <a:p>
            <a:r>
              <a:rPr lang="en-US" sz="3600" b="1" dirty="0" smtClean="0"/>
              <a:t>A friend to meet on heaven’s shore,</a:t>
            </a:r>
          </a:p>
          <a:p>
            <a:r>
              <a:rPr lang="en-US" sz="3600" b="1" dirty="0" smtClean="0"/>
              <a:t>A friend when home at last.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2630</TotalTime>
  <Words>146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77</cp:revision>
  <dcterms:created xsi:type="dcterms:W3CDTF">2010-08-26T04:29:37Z</dcterms:created>
  <dcterms:modified xsi:type="dcterms:W3CDTF">2010-08-28T01:59:14Z</dcterms:modified>
</cp:coreProperties>
</file>