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0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9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0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0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1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28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6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6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6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00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AEB0-614D-4166-821F-CB776A945C66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2464-829E-4EA1-938B-714E48D43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489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800 </a:t>
            </a:r>
            <a:br>
              <a:rPr lang="en-GB" b="1" dirty="0" smtClean="0"/>
            </a:br>
            <a:r>
              <a:rPr lang="en-GB" b="1" dirty="0" smtClean="0"/>
              <a:t>JESUS IS ON THE MAINLINE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Jesus is on the mainline, tell Him </a:t>
            </a:r>
            <a:r>
              <a:rPr lang="en-GB" sz="4400" b="1" dirty="0" smtClean="0"/>
              <a:t>what you </a:t>
            </a:r>
            <a:r>
              <a:rPr lang="en-GB" sz="4400" b="1" dirty="0"/>
              <a:t>want (3x)</a:t>
            </a:r>
          </a:p>
          <a:p>
            <a:pPr marL="0" indent="0">
              <a:buNone/>
            </a:pPr>
            <a:r>
              <a:rPr lang="en-GB" sz="4400" b="1" dirty="0"/>
              <a:t>Tell Him what you want.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34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…If you need (want) Salvation, 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Tell Him what </a:t>
            </a:r>
            <a:r>
              <a:rPr lang="en-GB" sz="4400" b="1" dirty="0"/>
              <a:t>you want…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1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…If you need (want) forgiveness </a:t>
            </a:r>
            <a:r>
              <a:rPr lang="en-GB" sz="4400" b="1" dirty="0" smtClean="0"/>
              <a:t>Tell Him what </a:t>
            </a:r>
            <a:r>
              <a:rPr lang="en-GB" sz="4400" b="1" dirty="0"/>
              <a:t>you want…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13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507412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…If you need (want) the Holy Ghost 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Tell Him </a:t>
            </a:r>
            <a:r>
              <a:rPr lang="en-GB" sz="4400" b="1" dirty="0"/>
              <a:t>what you want…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19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…If you need (want) your healing, </a:t>
            </a:r>
            <a:r>
              <a:rPr lang="en-GB" sz="4400" b="1" dirty="0" smtClean="0"/>
              <a:t>Tell Him </a:t>
            </a:r>
            <a:r>
              <a:rPr lang="en-GB" sz="4400" b="1" dirty="0"/>
              <a:t>what you want…</a:t>
            </a:r>
          </a:p>
          <a:p>
            <a:endParaRPr lang="en-GB" dirty="0"/>
          </a:p>
        </p:txBody>
      </p:sp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7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1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800  JESUS IS ON THE MAINLINE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800 JESUS IS ON THE MAINLINE</dc:title>
  <dc:creator>JUDE-MAJASAN</dc:creator>
  <cp:lastModifiedBy>JUDE-MAJASAN</cp:lastModifiedBy>
  <cp:revision>2</cp:revision>
  <dcterms:created xsi:type="dcterms:W3CDTF">2011-11-30T03:28:43Z</dcterms:created>
  <dcterms:modified xsi:type="dcterms:W3CDTF">2011-11-30T03:37:54Z</dcterms:modified>
</cp:coreProperties>
</file>