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2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7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2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3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DBCA-0FF3-40C7-BF6D-80A4EBC77C90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54C-F05D-4EEB-8CFC-A89E76A0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8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801</a:t>
            </a:r>
            <a:br>
              <a:rPr lang="en-GB" b="1" dirty="0" smtClean="0"/>
            </a:br>
            <a:r>
              <a:rPr lang="en-GB" b="1" dirty="0" smtClean="0"/>
              <a:t> BRIDE TREE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 Bridal tree has been restored</a:t>
            </a:r>
          </a:p>
          <a:p>
            <a:pPr marL="0" indent="0">
              <a:buNone/>
            </a:pPr>
            <a:r>
              <a:rPr lang="en-GB" sz="4400" b="1" dirty="0"/>
              <a:t>In the Ministry of Prophet Branham</a:t>
            </a:r>
          </a:p>
          <a:p>
            <a:pPr marL="0" indent="0">
              <a:buNone/>
            </a:pPr>
            <a:r>
              <a:rPr lang="en-GB" sz="4400" b="1" dirty="0"/>
              <a:t>“I will </a:t>
            </a:r>
            <a:r>
              <a:rPr lang="en-GB" sz="4400" b="1" dirty="0" smtClean="0"/>
              <a:t>restore” </a:t>
            </a:r>
            <a:r>
              <a:rPr lang="en-GB" sz="4400" b="1" dirty="0" err="1"/>
              <a:t>saith</a:t>
            </a:r>
            <a:r>
              <a:rPr lang="en-GB" sz="4400" b="1" dirty="0"/>
              <a:t> the Lord,</a:t>
            </a:r>
          </a:p>
          <a:p>
            <a:pPr marL="0" indent="0">
              <a:buNone/>
            </a:pPr>
            <a:r>
              <a:rPr lang="en-GB" sz="4400" b="1" dirty="0"/>
              <a:t>It has happen in our </a:t>
            </a:r>
            <a:r>
              <a:rPr lang="en-GB" sz="4400" b="1" dirty="0" smtClean="0"/>
              <a:t>Age</a:t>
            </a:r>
          </a:p>
          <a:p>
            <a:pPr marL="0" indent="0">
              <a:buNone/>
            </a:pPr>
            <a:r>
              <a:rPr lang="en-GB" sz="4400" b="1" dirty="0" smtClean="0"/>
              <a:t>Praise the </a:t>
            </a:r>
            <a:r>
              <a:rPr lang="en-GB" sz="4400" b="1" dirty="0"/>
              <a:t>Lord.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801  BRIDE TREE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801 BRIDE TREE</dc:title>
  <dc:creator>JUDE-MAJASAN</dc:creator>
  <cp:lastModifiedBy>JUDE-MAJASAN</cp:lastModifiedBy>
  <cp:revision>2</cp:revision>
  <dcterms:created xsi:type="dcterms:W3CDTF">2011-12-03T02:42:25Z</dcterms:created>
  <dcterms:modified xsi:type="dcterms:W3CDTF">2011-12-03T02:46:23Z</dcterms:modified>
</cp:coreProperties>
</file>