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19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9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2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6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0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FFA0-656F-46C5-96F1-3D4A424CB31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F0CDC-7D29-47D5-B68D-C5BC7CE76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42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802</a:t>
            </a:r>
            <a:br>
              <a:rPr lang="en-GB" b="1" dirty="0" smtClean="0"/>
            </a:br>
            <a:r>
              <a:rPr lang="en-GB" b="1" dirty="0" smtClean="0"/>
              <a:t> I’M FOLLOWING MY JESUS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7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 read in my Bible, a story so dear,</a:t>
            </a:r>
          </a:p>
          <a:p>
            <a:pPr marL="0" indent="0">
              <a:buNone/>
            </a:pPr>
            <a:r>
              <a:rPr lang="en-GB" sz="4400" b="1" dirty="0"/>
              <a:t>And one just so sad that the angels </a:t>
            </a:r>
            <a:r>
              <a:rPr lang="en-GB" sz="4400" b="1" dirty="0" smtClean="0"/>
              <a:t>shed tears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How the worlds gone so dirty, of man’s </a:t>
            </a:r>
            <a:r>
              <a:rPr lang="en-GB" sz="4400" b="1" dirty="0" smtClean="0"/>
              <a:t>sins so </a:t>
            </a:r>
            <a:r>
              <a:rPr lang="en-GB" sz="4400" b="1" dirty="0"/>
              <a:t>great</a:t>
            </a:r>
          </a:p>
          <a:p>
            <a:pPr marL="0" indent="0">
              <a:buNone/>
            </a:pPr>
            <a:r>
              <a:rPr lang="en-GB" sz="4400" b="1" dirty="0"/>
              <a:t>That it took God’s own Son</a:t>
            </a:r>
          </a:p>
          <a:p>
            <a:pPr marL="0" indent="0">
              <a:buNone/>
            </a:pPr>
            <a:r>
              <a:rPr lang="en-GB" sz="4400" b="1" dirty="0"/>
              <a:t>To wipe clean the slate.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13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796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I’m following my Jesus every step of the way</a:t>
            </a:r>
          </a:p>
          <a:p>
            <a:pPr marL="0" indent="0">
              <a:buNone/>
            </a:pPr>
            <a:r>
              <a:rPr lang="en-GB" sz="4400" b="1" dirty="0" smtClean="0"/>
              <a:t>For He’ll lead me safely each night and each day</a:t>
            </a:r>
          </a:p>
          <a:p>
            <a:pPr marL="0" indent="0">
              <a:buNone/>
            </a:pPr>
            <a:r>
              <a:rPr lang="en-GB" sz="4400" b="1" dirty="0" smtClean="0"/>
              <a:t>I’m walking in his footsteps and I pray everyday</a:t>
            </a:r>
          </a:p>
          <a:p>
            <a:pPr marL="0" indent="0">
              <a:buNone/>
            </a:pPr>
            <a:r>
              <a:rPr lang="en-GB" sz="4400" b="1" dirty="0" smtClean="0"/>
              <a:t>I’m following my Jesus He has shown me the way.</a:t>
            </a:r>
          </a:p>
          <a:p>
            <a:endParaRPr lang="en-GB" sz="44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50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08720"/>
            <a:ext cx="8686800" cy="54730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5700" b="1" dirty="0"/>
              <a:t>I can just hear the angel how they beg </a:t>
            </a:r>
            <a:r>
              <a:rPr lang="en-GB" sz="5700" b="1" dirty="0" smtClean="0"/>
              <a:t>and pray</a:t>
            </a:r>
            <a:endParaRPr lang="en-GB" sz="5700" b="1" dirty="0"/>
          </a:p>
          <a:p>
            <a:pPr marL="0" indent="0">
              <a:buNone/>
            </a:pPr>
            <a:r>
              <a:rPr lang="en-GB" sz="5700" b="1" dirty="0"/>
              <a:t>And cry over </a:t>
            </a:r>
            <a:r>
              <a:rPr lang="en-GB" sz="5700" b="1" dirty="0" smtClean="0"/>
              <a:t>God, let </a:t>
            </a:r>
            <a:r>
              <a:rPr lang="en-GB" sz="5700" b="1" dirty="0"/>
              <a:t>me go and see</a:t>
            </a:r>
          </a:p>
          <a:p>
            <a:pPr marL="0" indent="0">
              <a:buNone/>
            </a:pPr>
            <a:r>
              <a:rPr lang="en-GB" sz="5700" b="1" dirty="0"/>
              <a:t>But God knew the answer and what must </a:t>
            </a:r>
            <a:r>
              <a:rPr lang="en-GB" sz="5700" b="1" dirty="0" smtClean="0"/>
              <a:t>be done</a:t>
            </a:r>
            <a:endParaRPr lang="en-GB" sz="5700" b="1" dirty="0"/>
          </a:p>
          <a:p>
            <a:pPr marL="0" indent="0">
              <a:buNone/>
            </a:pPr>
            <a:r>
              <a:rPr lang="en-GB" sz="5700" b="1" dirty="0"/>
              <a:t>There was heartache in heaven</a:t>
            </a:r>
          </a:p>
          <a:p>
            <a:pPr marL="0" indent="0">
              <a:buNone/>
            </a:pPr>
            <a:r>
              <a:rPr lang="en-GB" sz="5700" b="1" dirty="0"/>
              <a:t>That He sent His own Son.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71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7700" y="692696"/>
            <a:ext cx="8517632" cy="630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Now the angels are singing all around </a:t>
            </a:r>
            <a:r>
              <a:rPr lang="en-GB" sz="4400" b="1" dirty="0" smtClean="0"/>
              <a:t>that great </a:t>
            </a:r>
            <a:r>
              <a:rPr lang="en-GB" sz="4400" b="1" dirty="0"/>
              <a:t>throne;</a:t>
            </a:r>
          </a:p>
          <a:p>
            <a:pPr marL="0" indent="0">
              <a:buNone/>
            </a:pPr>
            <a:r>
              <a:rPr lang="en-GB" sz="4400" b="1" dirty="0"/>
              <a:t>For the one that they loved so</a:t>
            </a:r>
          </a:p>
          <a:p>
            <a:pPr marL="0" indent="0">
              <a:buNone/>
            </a:pPr>
            <a:r>
              <a:rPr lang="en-GB" sz="4400" b="1" dirty="0"/>
              <a:t>Has now come back home;</a:t>
            </a:r>
          </a:p>
          <a:p>
            <a:pPr marL="0" indent="0">
              <a:buNone/>
            </a:pPr>
            <a:r>
              <a:rPr lang="en-GB" sz="4400" b="1" dirty="0"/>
              <a:t>He came down to this world;</a:t>
            </a:r>
          </a:p>
          <a:p>
            <a:pPr marL="0" indent="0">
              <a:buNone/>
            </a:pPr>
            <a:r>
              <a:rPr lang="en-GB" sz="4400" b="1" dirty="0"/>
              <a:t>Gave all he could give then ascended </a:t>
            </a:r>
            <a:r>
              <a:rPr lang="en-GB" sz="4400" b="1" dirty="0" smtClean="0"/>
              <a:t>to heaven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The we all may live.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6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802  I’M FOLLOWING MY JESUS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802 I’M FOLLOWING MY JESUS</dc:title>
  <dc:creator>JUDE-MAJASAN</dc:creator>
  <cp:lastModifiedBy>JUDE-MAJASAN</cp:lastModifiedBy>
  <cp:revision>4</cp:revision>
  <dcterms:created xsi:type="dcterms:W3CDTF">2011-12-03T02:46:38Z</dcterms:created>
  <dcterms:modified xsi:type="dcterms:W3CDTF">2011-12-03T03:24:38Z</dcterms:modified>
</cp:coreProperties>
</file>