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8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2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2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5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BD14-8E25-48C9-93C3-2ED4B0A154DC}" type="datetimeFigureOut">
              <a:rPr lang="en-GB" smtClean="0"/>
              <a:t>02/12/2011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E91B-3DE9-4FEC-8FBE-140406AE6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57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803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SEVEN THUNDERS REVIVAL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There is no other revival, than the </a:t>
            </a:r>
            <a:r>
              <a:rPr lang="en-GB" sz="4400" b="1" dirty="0" smtClean="0"/>
              <a:t>seven thunder </a:t>
            </a:r>
            <a:r>
              <a:rPr lang="en-GB" sz="4400" b="1" dirty="0"/>
              <a:t>revival,</a:t>
            </a:r>
          </a:p>
          <a:p>
            <a:pPr marL="0" indent="0">
              <a:buNone/>
            </a:pPr>
            <a:r>
              <a:rPr lang="en-GB" sz="4400" b="1" dirty="0"/>
              <a:t>The message of Malachi 4</a:t>
            </a:r>
          </a:p>
          <a:p>
            <a:pPr marL="0" indent="0">
              <a:buNone/>
            </a:pPr>
            <a:r>
              <a:rPr lang="en-GB" sz="4400" b="1" dirty="0"/>
              <a:t>With the Eagle Spirit to lead the way.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42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803  SEVEN THUNDERS REVIVAL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803 SEVEN THUNDERS REVIVAL</dc:title>
  <dc:creator>JUDE-MAJASAN</dc:creator>
  <cp:lastModifiedBy>JUDE-MAJASAN</cp:lastModifiedBy>
  <cp:revision>3</cp:revision>
  <dcterms:created xsi:type="dcterms:W3CDTF">2011-12-03T03:25:40Z</dcterms:created>
  <dcterms:modified xsi:type="dcterms:W3CDTF">2011-12-03T03:30:26Z</dcterms:modified>
</cp:coreProperties>
</file>