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2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0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7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25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8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3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9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7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EE46-BD82-488F-8419-686AB4E68BB0}" type="datetimeFigureOut">
              <a:rPr lang="en-GB" smtClean="0"/>
              <a:t>05/12/2011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0CDA9-A51E-4A11-A51B-6E7F72B78C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34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804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BUILD </a:t>
            </a:r>
            <a:r>
              <a:rPr lang="en-GB" b="1" dirty="0" smtClean="0"/>
              <a:t>MY MANSION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617618"/>
            <a:ext cx="8964488" cy="5256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I have no part in this earthly kingdom</a:t>
            </a:r>
          </a:p>
          <a:p>
            <a:pPr marL="0" indent="0">
              <a:buNone/>
            </a:pPr>
            <a:r>
              <a:rPr lang="en-GB" sz="4400" b="1" dirty="0"/>
              <a:t>But my heaven will do when I get home</a:t>
            </a:r>
          </a:p>
          <a:p>
            <a:pPr marL="0" indent="0">
              <a:buNone/>
            </a:pPr>
            <a:r>
              <a:rPr lang="en-GB" sz="4400" b="1" dirty="0"/>
              <a:t>My mansions yonder</a:t>
            </a:r>
          </a:p>
          <a:p>
            <a:pPr marL="0" indent="0">
              <a:buNone/>
            </a:pPr>
            <a:r>
              <a:rPr lang="en-GB" sz="4400" b="1" dirty="0"/>
              <a:t>On the hills of glory</a:t>
            </a:r>
          </a:p>
          <a:p>
            <a:pPr marL="0" indent="0">
              <a:buNone/>
            </a:pPr>
            <a:r>
              <a:rPr lang="en-GB" sz="4400" b="1" dirty="0"/>
              <a:t>Just let my mansion sit near God’s throne.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65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70301"/>
            <a:ext cx="8496944" cy="51845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Just build my mansion next door to Jesus</a:t>
            </a:r>
          </a:p>
          <a:p>
            <a:pPr marL="0" indent="0">
              <a:buNone/>
            </a:pPr>
            <a:r>
              <a:rPr lang="en-GB" sz="4400" b="1" dirty="0"/>
              <a:t>And tell the Angels I’m coming home</a:t>
            </a:r>
          </a:p>
          <a:p>
            <a:pPr marL="0" indent="0">
              <a:buNone/>
            </a:pPr>
            <a:r>
              <a:rPr lang="en-GB" sz="4400" b="1" dirty="0"/>
              <a:t>It doesn’t matter who lives around me</a:t>
            </a:r>
          </a:p>
          <a:p>
            <a:pPr marL="0" indent="0">
              <a:buNone/>
            </a:pPr>
            <a:r>
              <a:rPr lang="en-GB" sz="4400" b="1" dirty="0"/>
              <a:t>Just let my mansion set next the throne.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32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69987"/>
            <a:ext cx="8640762" cy="568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My Pastor’s (mother) mansion may be </a:t>
            </a:r>
            <a:r>
              <a:rPr lang="en-GB" sz="4400" b="1" dirty="0" smtClean="0"/>
              <a:t>close to </a:t>
            </a:r>
            <a:r>
              <a:rPr lang="en-GB" sz="4400" b="1" dirty="0"/>
              <a:t>mine</a:t>
            </a:r>
          </a:p>
          <a:p>
            <a:pPr marL="0" indent="0">
              <a:buNone/>
            </a:pPr>
            <a:r>
              <a:rPr lang="en-GB" sz="4400" b="1" dirty="0"/>
              <a:t>A cross the golden street of heaven</a:t>
            </a:r>
          </a:p>
          <a:p>
            <a:pPr marL="0" indent="0">
              <a:buNone/>
            </a:pPr>
            <a:r>
              <a:rPr lang="en-GB" sz="4400" b="1" dirty="0"/>
              <a:t>He (She) was the first One to teach me </a:t>
            </a:r>
            <a:r>
              <a:rPr lang="en-GB" sz="4400" b="1" dirty="0" smtClean="0"/>
              <a:t>of Heaven</a:t>
            </a:r>
            <a:endParaRPr lang="en-GB" sz="4400" b="1" dirty="0"/>
          </a:p>
          <a:p>
            <a:pPr marL="0" indent="0">
              <a:buNone/>
            </a:pPr>
            <a:r>
              <a:rPr lang="en-GB" sz="4400" b="1" dirty="0"/>
              <a:t>Oh the very place that He (She) told </a:t>
            </a:r>
            <a:r>
              <a:rPr lang="en-GB" sz="4400" b="1" dirty="0" smtClean="0"/>
              <a:t>me about</a:t>
            </a:r>
            <a:r>
              <a:rPr lang="en-GB" sz="4400" b="1" dirty="0"/>
              <a:t>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87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804  BUILD MY MANSION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804 BUILD MY MANSION</dc:title>
  <dc:creator>JUDE-MAJASAN</dc:creator>
  <cp:lastModifiedBy>JUDE-MAJASAN</cp:lastModifiedBy>
  <cp:revision>2</cp:revision>
  <dcterms:created xsi:type="dcterms:W3CDTF">2011-12-03T03:30:36Z</dcterms:created>
  <dcterms:modified xsi:type="dcterms:W3CDTF">2011-12-06T03:07:37Z</dcterms:modified>
</cp:coreProperties>
</file>