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2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3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5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10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7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8BFA-C1AE-4A8A-952A-2FC82D24250D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0DDD-49FD-445E-80B0-8B314395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7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805 </a:t>
            </a:r>
            <a:br>
              <a:rPr lang="en-GB" b="1" dirty="0" smtClean="0"/>
            </a:br>
            <a:r>
              <a:rPr lang="en-GB" b="1" dirty="0" smtClean="0"/>
              <a:t>MEN WOULD PRAISE THE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Oh, that men would praise the Lord (2x)</a:t>
            </a:r>
          </a:p>
          <a:p>
            <a:pPr marL="0" indent="0">
              <a:buNone/>
            </a:pPr>
            <a:r>
              <a:rPr lang="en-GB" sz="3600" b="1" dirty="0"/>
              <a:t>For His goodness and for His wonderful works</a:t>
            </a:r>
          </a:p>
          <a:p>
            <a:pPr marL="0" indent="0">
              <a:buNone/>
            </a:pPr>
            <a:r>
              <a:rPr lang="en-GB" sz="3600" b="1" dirty="0"/>
              <a:t>to the children of men, to the children of men;</a:t>
            </a:r>
          </a:p>
          <a:p>
            <a:pPr marL="0" indent="0">
              <a:buNone/>
            </a:pPr>
            <a:r>
              <a:rPr lang="en-GB" sz="3600" b="1" dirty="0"/>
              <a:t>He has broken the gates of brass and cut the</a:t>
            </a:r>
          </a:p>
          <a:p>
            <a:pPr marL="0" indent="0">
              <a:buNone/>
            </a:pPr>
            <a:r>
              <a:rPr lang="en-GB" sz="3600" b="1" dirty="0"/>
              <a:t>bars of iron in sunder,</a:t>
            </a:r>
          </a:p>
          <a:p>
            <a:pPr marL="0" indent="0">
              <a:buNone/>
            </a:pPr>
            <a:r>
              <a:rPr lang="en-GB" sz="3600" b="1" dirty="0"/>
              <a:t>He has broken the gates of brass and cut the</a:t>
            </a:r>
          </a:p>
          <a:p>
            <a:pPr marL="0" indent="0">
              <a:buNone/>
            </a:pPr>
            <a:r>
              <a:rPr lang="en-GB" sz="3600" b="1" dirty="0"/>
              <a:t>bars of iron in sunder.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7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805  MEN WOULD PRAISE THE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 MEN WOULD PRAISE THE LORD</dc:title>
  <dc:creator>JUDE-MAJASAN</dc:creator>
  <cp:lastModifiedBy>JUDE-MAJASAN</cp:lastModifiedBy>
  <cp:revision>2</cp:revision>
  <dcterms:created xsi:type="dcterms:W3CDTF">2011-12-06T03:04:48Z</dcterms:created>
  <dcterms:modified xsi:type="dcterms:W3CDTF">2011-12-06T03:11:05Z</dcterms:modified>
</cp:coreProperties>
</file>