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8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0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0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0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6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7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2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6173-7037-4630-B691-E3B6669DC09B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0E47-ABAF-41DA-B379-20D59A233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9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806 </a:t>
            </a:r>
            <a:br>
              <a:rPr lang="en-GB" b="1" dirty="0" smtClean="0"/>
            </a:br>
            <a:r>
              <a:rPr lang="en-GB" b="1" u="sng" dirty="0" smtClean="0"/>
              <a:t>LUKE 1:46, 47 &amp; 48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My soul doth magnify the Lord,</a:t>
            </a:r>
          </a:p>
          <a:p>
            <a:pPr marL="0" indent="0">
              <a:buNone/>
            </a:pPr>
            <a:r>
              <a:rPr lang="en-GB" sz="4400" b="1" dirty="0"/>
              <a:t>My soul doth magnify the Lord,</a:t>
            </a:r>
          </a:p>
          <a:p>
            <a:pPr marL="0" indent="0">
              <a:buNone/>
            </a:pPr>
            <a:r>
              <a:rPr lang="en-GB" sz="4400" b="1" dirty="0"/>
              <a:t>And my spirit hath rejoiced in God my Saviour;</a:t>
            </a:r>
          </a:p>
          <a:p>
            <a:pPr marL="0" indent="0">
              <a:buNone/>
            </a:pPr>
            <a:r>
              <a:rPr lang="en-GB" sz="4400" b="1" dirty="0"/>
              <a:t>For He that is </a:t>
            </a:r>
            <a:r>
              <a:rPr lang="en-GB" sz="4400" b="1" dirty="0" smtClean="0"/>
              <a:t>mighty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Hath done great things</a:t>
            </a:r>
          </a:p>
          <a:p>
            <a:pPr marL="0" indent="0">
              <a:buNone/>
            </a:pPr>
            <a:r>
              <a:rPr lang="en-GB" sz="4400" b="1" dirty="0"/>
              <a:t>And Holy is His Name.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09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806  LUKE 1:46, 47 &amp; 48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806 LUKE 1:46,47 &amp; 48</dc:title>
  <dc:creator>JUDE-MAJASAN</dc:creator>
  <cp:lastModifiedBy>JUDE-MAJASAN</cp:lastModifiedBy>
  <cp:revision>2</cp:revision>
  <dcterms:created xsi:type="dcterms:W3CDTF">2011-12-06T03:07:43Z</dcterms:created>
  <dcterms:modified xsi:type="dcterms:W3CDTF">2011-12-06T03:10:58Z</dcterms:modified>
</cp:coreProperties>
</file>