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1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7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4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578-1EF3-4AD1-9BBF-DB4CBFC671B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6672-56D6-465F-9134-D2D090E8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9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807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BLOOD OF JESUS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Oh, the blood of Jesus, precious blood </a:t>
            </a:r>
            <a:r>
              <a:rPr lang="en-GB" sz="4400" b="1" dirty="0" smtClean="0"/>
              <a:t>of Jesus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Oh, the blood of Jesus, it washes white </a:t>
            </a:r>
            <a:r>
              <a:rPr lang="en-GB" sz="4400" b="1" dirty="0" smtClean="0"/>
              <a:t>as snow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-Precious blood of Jesus…</a:t>
            </a:r>
          </a:p>
          <a:p>
            <a:pPr marL="0" indent="0">
              <a:buNone/>
            </a:pPr>
            <a:r>
              <a:rPr lang="en-GB" sz="4400" b="1" dirty="0"/>
              <a:t>-Oh the blood has power…</a:t>
            </a:r>
          </a:p>
          <a:p>
            <a:pPr marL="0" indent="0">
              <a:buNone/>
            </a:pPr>
            <a:r>
              <a:rPr lang="en-GB" sz="4400" b="1" dirty="0"/>
              <a:t>-Oh the blood that sets man free…</a:t>
            </a:r>
          </a:p>
          <a:p>
            <a:pPr marL="0" indent="0">
              <a:buNone/>
            </a:pPr>
            <a:r>
              <a:rPr lang="en-GB" sz="4400" b="1" dirty="0"/>
              <a:t>-It’s the blood that saves us…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89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807  BLOOD OF JESUS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807 BLOOD OF JESUS</dc:title>
  <dc:creator>JUDE-MAJASAN</dc:creator>
  <cp:lastModifiedBy>JUDE-MAJASAN</cp:lastModifiedBy>
  <cp:revision>2</cp:revision>
  <dcterms:created xsi:type="dcterms:W3CDTF">2011-12-06T03:11:10Z</dcterms:created>
  <dcterms:modified xsi:type="dcterms:W3CDTF">2011-12-06T03:17:47Z</dcterms:modified>
</cp:coreProperties>
</file>