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18ED-46AC-4F23-84D1-4177F0ABAC25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4561-863D-4539-804B-9E5CA8F77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6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18ED-46AC-4F23-84D1-4177F0ABAC25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4561-863D-4539-804B-9E5CA8F77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03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18ED-46AC-4F23-84D1-4177F0ABAC25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4561-863D-4539-804B-9E5CA8F77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36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18ED-46AC-4F23-84D1-4177F0ABAC25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4561-863D-4539-804B-9E5CA8F77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25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18ED-46AC-4F23-84D1-4177F0ABAC25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4561-863D-4539-804B-9E5CA8F77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11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18ED-46AC-4F23-84D1-4177F0ABAC25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4561-863D-4539-804B-9E5CA8F77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7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18ED-46AC-4F23-84D1-4177F0ABAC25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4561-863D-4539-804B-9E5CA8F77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92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18ED-46AC-4F23-84D1-4177F0ABAC25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4561-863D-4539-804B-9E5CA8F77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42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18ED-46AC-4F23-84D1-4177F0ABAC25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4561-863D-4539-804B-9E5CA8F77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26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18ED-46AC-4F23-84D1-4177F0ABAC25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4561-863D-4539-804B-9E5CA8F77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98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18ED-46AC-4F23-84D1-4177F0ABAC25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4561-863D-4539-804B-9E5CA8F77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57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18ED-46AC-4F23-84D1-4177F0ABAC25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A4561-863D-4539-804B-9E5CA8F77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884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808</a:t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HIS NAME IS HIGHER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781128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His name is higher above other names,</a:t>
            </a:r>
          </a:p>
          <a:p>
            <a:pPr marL="0" indent="0">
              <a:buNone/>
            </a:pPr>
            <a:r>
              <a:rPr lang="en-GB" sz="4400" b="1" dirty="0"/>
              <a:t>His name is Jesus</a:t>
            </a:r>
          </a:p>
          <a:p>
            <a:pPr marL="0" indent="0">
              <a:buNone/>
            </a:pPr>
            <a:r>
              <a:rPr lang="en-GB" sz="4400" b="1" dirty="0"/>
              <a:t>His name is Lord (2x)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837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808  HIS NAME IS HIGHER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 HIS NAME IS HIGHER</dc:title>
  <dc:creator>JUDE-MAJASAN</dc:creator>
  <cp:lastModifiedBy>JUDE-MAJASAN</cp:lastModifiedBy>
  <cp:revision>2</cp:revision>
  <dcterms:created xsi:type="dcterms:W3CDTF">2011-12-06T03:15:04Z</dcterms:created>
  <dcterms:modified xsi:type="dcterms:W3CDTF">2011-12-06T03:21:28Z</dcterms:modified>
</cp:coreProperties>
</file>