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51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7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60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0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37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7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7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6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8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FE32-30B5-4D9A-84EB-7AA025550E10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F88D-676A-43FF-BD50-61346F848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2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809 </a:t>
            </a:r>
            <a:br>
              <a:rPr lang="en-GB" b="1" dirty="0" smtClean="0"/>
            </a:br>
            <a:r>
              <a:rPr lang="en-GB" b="1" u="sng" dirty="0" smtClean="0"/>
              <a:t>NEVER FAILED ME YET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Never failed me yet (2x)</a:t>
            </a:r>
          </a:p>
          <a:p>
            <a:pPr marL="0" indent="0">
              <a:buNone/>
            </a:pPr>
            <a:r>
              <a:rPr lang="en-GB" sz="4400" b="1" dirty="0" smtClean="0"/>
              <a:t>Jesus’ </a:t>
            </a:r>
            <a:r>
              <a:rPr lang="en-GB" sz="4400" b="1" dirty="0" smtClean="0"/>
              <a:t>Christ never </a:t>
            </a:r>
            <a:r>
              <a:rPr lang="en-GB" sz="4400" b="1" dirty="0" smtClean="0"/>
              <a:t>failed me yet,</a:t>
            </a:r>
          </a:p>
          <a:p>
            <a:pPr marL="0" indent="0">
              <a:buNone/>
            </a:pPr>
            <a:r>
              <a:rPr lang="en-GB" sz="4400" b="1" dirty="0" smtClean="0"/>
              <a:t>There’s one thing I know</a:t>
            </a:r>
          </a:p>
          <a:p>
            <a:pPr marL="0" indent="0">
              <a:buNone/>
            </a:pPr>
            <a:r>
              <a:rPr lang="en-GB" sz="4400" b="1" dirty="0" smtClean="0"/>
              <a:t>That’s wherever I go,</a:t>
            </a:r>
          </a:p>
          <a:p>
            <a:pPr marL="0" indent="0">
              <a:buNone/>
            </a:pPr>
            <a:r>
              <a:rPr lang="en-GB" sz="4400" b="1" dirty="0" smtClean="0"/>
              <a:t>Jesus’ </a:t>
            </a:r>
            <a:r>
              <a:rPr lang="en-GB" sz="4400" b="1" dirty="0"/>
              <a:t>Christ </a:t>
            </a:r>
            <a:r>
              <a:rPr lang="en-GB" sz="4400" b="1" dirty="0" smtClean="0"/>
              <a:t>never failed me yet.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07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809  NEVER FAILED ME YET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809 NEVER FAILED ME YET</dc:title>
  <dc:creator>JUDE-MAJASAN</dc:creator>
  <cp:lastModifiedBy>BBF</cp:lastModifiedBy>
  <cp:revision>3</cp:revision>
  <dcterms:created xsi:type="dcterms:W3CDTF">2011-12-06T03:17:53Z</dcterms:created>
  <dcterms:modified xsi:type="dcterms:W3CDTF">2019-08-04T09:18:07Z</dcterms:modified>
</cp:coreProperties>
</file>