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7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20676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When the day is dark before you,</a:t>
            </a:r>
          </a:p>
          <a:p>
            <a:r>
              <a:rPr lang="en-US" sz="4000" b="1" dirty="0"/>
              <a:t>And the clouds are hanging low,</a:t>
            </a:r>
          </a:p>
          <a:p>
            <a:r>
              <a:rPr lang="en-US" sz="4000" b="1" dirty="0"/>
              <a:t>There is One who watches o’er you,</a:t>
            </a:r>
          </a:p>
          <a:p>
            <a:r>
              <a:rPr lang="en-US" sz="4000" b="1" dirty="0"/>
              <a:t>Everywhere that you may go.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95C34-D6ED-4054-B18E-522584D28413}"/>
              </a:ext>
            </a:extLst>
          </p:cNvPr>
          <p:cNvSpPr/>
          <p:nvPr/>
        </p:nvSpPr>
        <p:spPr>
          <a:xfrm>
            <a:off x="957263" y="36492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prstClr val="white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81</a:t>
            </a:r>
            <a:endParaRPr lang="en-US" sz="2800" b="1" i="1" dirty="0">
              <a:solidFill>
                <a:prstClr val="white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algn="ctr"/>
            <a:r>
              <a:rPr lang="en-US" sz="2800" b="1" u="sng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JESUS IS THE ONE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05304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Jesus is the one, yes, He’s the only one,</a:t>
            </a:r>
          </a:p>
          <a:p>
            <a:r>
              <a:rPr lang="en-US" sz="3600" b="1" dirty="0"/>
              <a:t>Let Him have His way until the day is done;</a:t>
            </a:r>
          </a:p>
          <a:p>
            <a:r>
              <a:rPr lang="en-US" sz="3600" b="1" dirty="0"/>
              <a:t>When He speaks, you know the clouds will have to go,</a:t>
            </a:r>
          </a:p>
          <a:p>
            <a:r>
              <a:rPr lang="en-US" sz="3600" b="1" dirty="0"/>
              <a:t>Just because He loves you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55638"/>
            <a:ext cx="8686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O if you are sad and lonely,</a:t>
            </a:r>
          </a:p>
          <a:p>
            <a:r>
              <a:rPr lang="en-US" sz="4400" b="1" dirty="0"/>
              <a:t>Life is but an empty tomb,</a:t>
            </a:r>
          </a:p>
          <a:p>
            <a:r>
              <a:rPr lang="en-US" sz="4400" b="1" dirty="0"/>
              <a:t>Breathe a prayers to Jesus only,</a:t>
            </a:r>
          </a:p>
          <a:p>
            <a:r>
              <a:rPr lang="en-US" sz="4400" b="1" dirty="0"/>
              <a:t>He will drive away the gloom.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05304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When you come to cross the river,</a:t>
            </a:r>
          </a:p>
          <a:p>
            <a:r>
              <a:rPr lang="en-US" sz="4400" b="1" dirty="0"/>
              <a:t>He will be your Friend and guide;</a:t>
            </a:r>
          </a:p>
          <a:p>
            <a:r>
              <a:rPr lang="en-US" sz="4400" b="1" dirty="0"/>
              <a:t>You can live with Him forever,</a:t>
            </a:r>
          </a:p>
          <a:p>
            <a:r>
              <a:rPr lang="en-US" sz="4400" b="1" dirty="0"/>
              <a:t>Over on the other side.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2633</TotalTime>
  <Words>137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79</cp:revision>
  <dcterms:created xsi:type="dcterms:W3CDTF">2010-08-26T04:29:37Z</dcterms:created>
  <dcterms:modified xsi:type="dcterms:W3CDTF">2019-12-20T23:51:22Z</dcterms:modified>
</cp:coreProperties>
</file>