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5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3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53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76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3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9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2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8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7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8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6890-3BE6-4188-A244-C9973004048E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45AD-B5C7-4BA1-B134-56FED07A3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810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OVERCOMERS IN THIS LIFE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We are more than conquerors</a:t>
            </a:r>
          </a:p>
          <a:p>
            <a:pPr marL="0" indent="0">
              <a:buNone/>
            </a:pPr>
            <a:r>
              <a:rPr lang="en-GB" sz="4400" b="1" dirty="0" smtClean="0"/>
              <a:t>Overcomers </a:t>
            </a:r>
            <a:r>
              <a:rPr lang="en-GB" sz="4400" b="1" dirty="0"/>
              <a:t>in this life</a:t>
            </a:r>
          </a:p>
          <a:p>
            <a:pPr marL="0" indent="0">
              <a:buNone/>
            </a:pPr>
            <a:r>
              <a:rPr lang="en-GB" sz="4400" b="1" dirty="0"/>
              <a:t>We’ve been made Victorious</a:t>
            </a:r>
          </a:p>
          <a:p>
            <a:pPr marL="0" indent="0">
              <a:buNone/>
            </a:pPr>
            <a:r>
              <a:rPr lang="en-GB" sz="4400" b="1" dirty="0"/>
              <a:t>Through the blood of Jesus Christ.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43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810  OVERCOMERS IN THIS LIFE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810 OVERCOMERS IN THIS LIFE</dc:title>
  <dc:creator>JUDE-MAJASAN</dc:creator>
  <cp:lastModifiedBy>JUDE-MAJASAN</cp:lastModifiedBy>
  <cp:revision>3</cp:revision>
  <dcterms:created xsi:type="dcterms:W3CDTF">2011-12-06T03:21:33Z</dcterms:created>
  <dcterms:modified xsi:type="dcterms:W3CDTF">2011-12-06T03:42:46Z</dcterms:modified>
</cp:coreProperties>
</file>