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454-7DE2-48E7-A018-5BF1B00C49F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94A0-128F-40E9-8C98-0373569E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2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454-7DE2-48E7-A018-5BF1B00C49F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94A0-128F-40E9-8C98-0373569E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4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454-7DE2-48E7-A018-5BF1B00C49F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94A0-128F-40E9-8C98-0373569E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8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454-7DE2-48E7-A018-5BF1B00C49F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94A0-128F-40E9-8C98-0373569E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4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454-7DE2-48E7-A018-5BF1B00C49F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94A0-128F-40E9-8C98-0373569E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03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454-7DE2-48E7-A018-5BF1B00C49F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94A0-128F-40E9-8C98-0373569E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454-7DE2-48E7-A018-5BF1B00C49F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94A0-128F-40E9-8C98-0373569E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454-7DE2-48E7-A018-5BF1B00C49F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94A0-128F-40E9-8C98-0373569E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28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454-7DE2-48E7-A018-5BF1B00C49F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94A0-128F-40E9-8C98-0373569E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53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454-7DE2-48E7-A018-5BF1B00C49F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94A0-128F-40E9-8C98-0373569E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87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454-7DE2-48E7-A018-5BF1B00C49F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94A0-128F-40E9-8C98-0373569E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24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9454-7DE2-48E7-A018-5BF1B00C49F5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94A0-128F-40E9-8C98-0373569E6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743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811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b="1" u="sng" dirty="0" smtClean="0"/>
              <a:t>GOD WILL MAKE THIS TRIAL 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412776"/>
            <a:ext cx="8964488" cy="56886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4400" b="1" dirty="0"/>
              <a:t>I’ve just come into </a:t>
            </a:r>
            <a:r>
              <a:rPr lang="en-GB" sz="4400" b="1" dirty="0" smtClean="0"/>
              <a:t>a </a:t>
            </a:r>
            <a:r>
              <a:rPr lang="en-GB" sz="4400" b="1" dirty="0"/>
              <a:t>valley, one like I’ve</a:t>
            </a:r>
          </a:p>
          <a:p>
            <a:pPr marL="0" indent="0">
              <a:buNone/>
            </a:pPr>
            <a:r>
              <a:rPr lang="en-GB" sz="4400" b="1" dirty="0"/>
              <a:t>never been before,</a:t>
            </a:r>
          </a:p>
          <a:p>
            <a:pPr marL="0" indent="0">
              <a:buNone/>
            </a:pPr>
            <a:r>
              <a:rPr lang="en-GB" sz="4400" b="1" dirty="0"/>
              <a:t>I keep searching for a way out, seems like</a:t>
            </a:r>
          </a:p>
          <a:p>
            <a:pPr marL="0" indent="0">
              <a:buNone/>
            </a:pPr>
            <a:r>
              <a:rPr lang="en-GB" sz="4400" b="1" dirty="0" smtClean="0"/>
              <a:t>Padlocks on the </a:t>
            </a:r>
            <a:r>
              <a:rPr lang="en-GB" sz="4400" b="1" dirty="0"/>
              <a:t>door,</a:t>
            </a:r>
          </a:p>
          <a:p>
            <a:pPr marL="0" indent="0">
              <a:buNone/>
            </a:pPr>
            <a:r>
              <a:rPr lang="en-GB" sz="4400" b="1" dirty="0" smtClean="0"/>
              <a:t>There must </a:t>
            </a:r>
            <a:r>
              <a:rPr lang="en-GB" sz="4400" b="1" dirty="0"/>
              <a:t>be another sunrise,</a:t>
            </a:r>
          </a:p>
          <a:p>
            <a:pPr marL="0" indent="0">
              <a:buNone/>
            </a:pPr>
            <a:r>
              <a:rPr lang="en-GB" sz="4400" b="1" dirty="0"/>
              <a:t>Another sunset that I’ll see,</a:t>
            </a:r>
          </a:p>
          <a:p>
            <a:pPr marL="0" indent="0">
              <a:buNone/>
            </a:pPr>
            <a:r>
              <a:rPr lang="en-GB" sz="4400" b="1" dirty="0"/>
              <a:t>God will make this trial a blessing, that’s the</a:t>
            </a:r>
          </a:p>
          <a:p>
            <a:pPr marL="0" indent="0">
              <a:buNone/>
            </a:pPr>
            <a:r>
              <a:rPr lang="en-GB" sz="4400" b="1" dirty="0" smtClean="0"/>
              <a:t>love </a:t>
            </a:r>
            <a:r>
              <a:rPr lang="en-GB" sz="4400" b="1" dirty="0"/>
              <a:t>He has for 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65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God will make this trial a blessing</a:t>
            </a:r>
          </a:p>
          <a:p>
            <a:pPr marL="0" indent="0">
              <a:buNone/>
            </a:pPr>
            <a:r>
              <a:rPr lang="en-GB" sz="3600" b="1" dirty="0"/>
              <a:t>Though it </a:t>
            </a:r>
            <a:r>
              <a:rPr lang="en-GB" sz="3600" b="1" dirty="0" smtClean="0"/>
              <a:t>sends </a:t>
            </a:r>
            <a:r>
              <a:rPr lang="en-GB" sz="3600" b="1" dirty="0"/>
              <a:t>me to my knees</a:t>
            </a:r>
          </a:p>
          <a:p>
            <a:pPr marL="0" indent="0">
              <a:buNone/>
            </a:pPr>
            <a:r>
              <a:rPr lang="en-GB" sz="3600" b="1" dirty="0"/>
              <a:t>Though my tears flow like a river yet </a:t>
            </a:r>
          </a:p>
          <a:p>
            <a:pPr marL="0" indent="0">
              <a:buNone/>
            </a:pPr>
            <a:r>
              <a:rPr lang="en-GB" sz="3600" b="1" dirty="0" smtClean="0"/>
              <a:t>In Him there’s sweet </a:t>
            </a:r>
            <a:r>
              <a:rPr lang="en-GB" sz="3600" b="1" dirty="0"/>
              <a:t>relief;</a:t>
            </a:r>
          </a:p>
          <a:p>
            <a:pPr marL="0" indent="0">
              <a:buNone/>
            </a:pPr>
            <a:r>
              <a:rPr lang="en-GB" sz="3600" b="1" dirty="0"/>
              <a:t>There’s no need to </a:t>
            </a:r>
            <a:r>
              <a:rPr lang="en-GB" sz="3600" b="1" dirty="0" smtClean="0"/>
              <a:t>get discouraged</a:t>
            </a:r>
            <a:endParaRPr lang="en-GB" sz="3600" b="1" dirty="0"/>
          </a:p>
          <a:p>
            <a:pPr marL="0" indent="0">
              <a:buNone/>
            </a:pPr>
            <a:r>
              <a:rPr lang="en-GB" sz="3600" b="1" dirty="0"/>
              <a:t>There’s no need to talk defeat</a:t>
            </a:r>
          </a:p>
          <a:p>
            <a:pPr marL="0" indent="0">
              <a:buNone/>
            </a:pPr>
            <a:r>
              <a:rPr lang="en-GB" sz="3600" b="1" dirty="0"/>
              <a:t>God will make this trial a blessing and the</a:t>
            </a:r>
          </a:p>
          <a:p>
            <a:pPr marL="0" indent="0">
              <a:buNone/>
            </a:pPr>
            <a:r>
              <a:rPr lang="en-GB" sz="3600" b="1" dirty="0"/>
              <a:t>whole wide world will see.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28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908720"/>
            <a:ext cx="8785225" cy="5545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I’m not the first one to come into this place,</a:t>
            </a:r>
          </a:p>
          <a:p>
            <a:pPr marL="0" indent="0">
              <a:buNone/>
            </a:pPr>
            <a:r>
              <a:rPr lang="en-GB" sz="4400" b="1" dirty="0"/>
              <a:t>You see every child of God this test he </a:t>
            </a:r>
            <a:r>
              <a:rPr lang="en-GB" sz="4400" b="1" dirty="0" smtClean="0"/>
              <a:t>must face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It is here that God will mould you and </a:t>
            </a:r>
            <a:r>
              <a:rPr lang="en-GB" sz="4400" b="1" dirty="0" smtClean="0"/>
              <a:t>make you </a:t>
            </a:r>
            <a:r>
              <a:rPr lang="en-GB" sz="4400" b="1" dirty="0"/>
              <a:t>what you ought to be,</a:t>
            </a:r>
          </a:p>
          <a:p>
            <a:pPr marL="0" indent="0">
              <a:buNone/>
            </a:pPr>
            <a:r>
              <a:rPr lang="en-GB" sz="4400" b="1" dirty="0"/>
              <a:t>God will make this trial a blessing, just </a:t>
            </a:r>
            <a:r>
              <a:rPr lang="en-GB" sz="4400" b="1" dirty="0" smtClean="0"/>
              <a:t>be patient you will </a:t>
            </a:r>
            <a:r>
              <a:rPr lang="en-GB" sz="4400" b="1" dirty="0"/>
              <a:t>see.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4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3743" y="980728"/>
            <a:ext cx="8928100" cy="61928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 smtClean="0"/>
              <a:t>Now I’m standing </a:t>
            </a:r>
            <a:r>
              <a:rPr lang="en-GB" sz="4400" b="1" dirty="0"/>
              <a:t>on the mountain </a:t>
            </a:r>
            <a:r>
              <a:rPr lang="en-GB" sz="4400" b="1" dirty="0" smtClean="0"/>
              <a:t>looking back </a:t>
            </a:r>
            <a:r>
              <a:rPr lang="en-GB" sz="4400" b="1" dirty="0"/>
              <a:t>I can see,</a:t>
            </a:r>
          </a:p>
          <a:p>
            <a:pPr marL="0" indent="0">
              <a:buNone/>
            </a:pPr>
            <a:r>
              <a:rPr lang="en-GB" sz="4400" b="1" dirty="0"/>
              <a:t>When I </a:t>
            </a:r>
            <a:r>
              <a:rPr lang="en-GB" sz="4400" b="1" dirty="0" smtClean="0"/>
              <a:t>was in that </a:t>
            </a:r>
            <a:r>
              <a:rPr lang="en-GB" sz="4400" b="1" dirty="0"/>
              <a:t>lowest valley,</a:t>
            </a:r>
          </a:p>
          <a:p>
            <a:pPr marL="0" indent="0">
              <a:buNone/>
            </a:pPr>
            <a:r>
              <a:rPr lang="en-GB" sz="4400" b="1" dirty="0"/>
              <a:t>His strong </a:t>
            </a:r>
            <a:r>
              <a:rPr lang="en-GB" sz="4400" b="1" dirty="0" smtClean="0"/>
              <a:t>hands </a:t>
            </a:r>
            <a:r>
              <a:rPr lang="en-GB" sz="4400" b="1" dirty="0"/>
              <a:t>was leading me,</a:t>
            </a:r>
          </a:p>
          <a:p>
            <a:pPr marL="0" indent="0">
              <a:buNone/>
            </a:pPr>
            <a:r>
              <a:rPr lang="en-GB" sz="4400" b="1" dirty="0"/>
              <a:t>Oh its </a:t>
            </a:r>
            <a:r>
              <a:rPr lang="en-GB" sz="4400" b="1" dirty="0" smtClean="0"/>
              <a:t>good </a:t>
            </a:r>
            <a:r>
              <a:rPr lang="en-GB" sz="4400" b="1" dirty="0"/>
              <a:t>to see the </a:t>
            </a:r>
            <a:r>
              <a:rPr lang="en-GB" sz="4400" b="1" dirty="0" smtClean="0"/>
              <a:t>sunrise </a:t>
            </a:r>
            <a:r>
              <a:rPr lang="en-GB" sz="4400" b="1" dirty="0"/>
              <a:t>and to </a:t>
            </a:r>
            <a:r>
              <a:rPr lang="en-GB" sz="4400" b="1" dirty="0" smtClean="0"/>
              <a:t>taste sweet victory</a:t>
            </a:r>
            <a:r>
              <a:rPr lang="en-GB" sz="4400" b="1" dirty="0"/>
              <a:t>, </a:t>
            </a:r>
            <a:endParaRPr lang="en-GB" sz="4400" b="1" dirty="0" smtClean="0"/>
          </a:p>
          <a:p>
            <a:pPr marL="0" indent="0">
              <a:buNone/>
            </a:pPr>
            <a:r>
              <a:rPr lang="en-GB" sz="4400" b="1" dirty="0" smtClean="0"/>
              <a:t>God </a:t>
            </a:r>
            <a:r>
              <a:rPr lang="en-GB" sz="4400" b="1" dirty="0"/>
              <a:t>has made that trial a</a:t>
            </a:r>
          </a:p>
          <a:p>
            <a:pPr marL="0" indent="0">
              <a:buNone/>
            </a:pPr>
            <a:r>
              <a:rPr lang="en-GB" sz="4400" b="1" dirty="0"/>
              <a:t>blessing, Oh </a:t>
            </a:r>
            <a:r>
              <a:rPr lang="en-GB" sz="4400" b="1" dirty="0" smtClean="0"/>
              <a:t>that </a:t>
            </a:r>
            <a:r>
              <a:rPr lang="en-GB" sz="4400" b="1" dirty="0"/>
              <a:t>grace He </a:t>
            </a:r>
            <a:r>
              <a:rPr lang="en-GB" sz="4400" b="1" dirty="0" smtClean="0"/>
              <a:t>gives </a:t>
            </a:r>
            <a:r>
              <a:rPr lang="en-GB" sz="4400" b="1" dirty="0"/>
              <a:t>to 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48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225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811  GOD WILL MAKE THIS TRIAL 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811 GOD WILL MAKE THIS TRIAL A BLESSING</dc:title>
  <dc:creator>JUDE-MAJASAN</dc:creator>
  <cp:lastModifiedBy>JUDE-MAJASAN</cp:lastModifiedBy>
  <cp:revision>4</cp:revision>
  <dcterms:created xsi:type="dcterms:W3CDTF">2011-12-06T03:26:24Z</dcterms:created>
  <dcterms:modified xsi:type="dcterms:W3CDTF">2011-12-06T03:58:47Z</dcterms:modified>
</cp:coreProperties>
</file>