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6A93D-2D72-46AF-B417-C27F393F2D09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52FA-3EBE-4D84-8F4A-73151FA0155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352FA-3EBE-4D84-8F4A-73151FA01550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23398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I think of the goodness of Jesus,</a:t>
            </a:r>
          </a:p>
          <a:p>
            <a:r>
              <a:rPr lang="en-US" sz="3600" b="1" dirty="0" smtClean="0"/>
              <a:t>And all He has done for me.</a:t>
            </a:r>
          </a:p>
          <a:p>
            <a:r>
              <a:rPr lang="en-US" sz="3600" b="1" dirty="0" smtClean="0"/>
              <a:t>Then my soul cries out, “Hallelujah,</a:t>
            </a:r>
          </a:p>
          <a:p>
            <a:r>
              <a:rPr lang="en-US" sz="3600" b="1" dirty="0" smtClean="0"/>
              <a:t>Praise God for saving me”.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7620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smtClean="0">
                <a:latin typeface="Arial Black" pitchFamily="34" charset="0"/>
                <a:cs typeface="Times New Roman" pitchFamily="18" charset="0"/>
              </a:rPr>
              <a:t>WHEN </a:t>
            </a:r>
            <a:r>
              <a:rPr lang="en-US" sz="3600" b="1" u="sng" smtClean="0">
                <a:latin typeface="Arial Black" pitchFamily="34" charset="0"/>
                <a:cs typeface="Times New Roman" pitchFamily="18" charset="0"/>
              </a:rPr>
              <a:t>I THINK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OF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GOODNESS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5569</TotalTime>
  <Words>39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154</cp:revision>
  <dcterms:created xsi:type="dcterms:W3CDTF">2010-08-26T04:29:37Z</dcterms:created>
  <dcterms:modified xsi:type="dcterms:W3CDTF">2010-10-12T06:13:18Z</dcterms:modified>
</cp:coreProperties>
</file>