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8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6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84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56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1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1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6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0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7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23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484B-58B9-42E4-AB87-E294E75AF80C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888E-EB6A-448A-80E6-64FE38DC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5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814 </a:t>
            </a:r>
            <a:br>
              <a:rPr lang="en-GB" b="1" dirty="0" smtClean="0"/>
            </a:br>
            <a:r>
              <a:rPr lang="en-GB" b="1" u="sng" dirty="0" smtClean="0"/>
              <a:t>FEAR NOT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When you sit at a well set table with </a:t>
            </a:r>
            <a:r>
              <a:rPr lang="en-GB" sz="4400" b="1" dirty="0" smtClean="0"/>
              <a:t>your plates </a:t>
            </a:r>
            <a:r>
              <a:rPr lang="en-GB" sz="4400" b="1" dirty="0"/>
              <a:t>without a bite</a:t>
            </a:r>
          </a:p>
          <a:p>
            <a:pPr marL="0" indent="0">
              <a:buNone/>
            </a:pPr>
            <a:r>
              <a:rPr lang="en-GB" sz="4400" b="1" dirty="0"/>
              <a:t>Recall, He did, two fishes and five loaves,</a:t>
            </a:r>
          </a:p>
          <a:p>
            <a:pPr marL="0" indent="0">
              <a:buNone/>
            </a:pPr>
            <a:r>
              <a:rPr lang="en-GB" sz="4400" b="1" dirty="0"/>
              <a:t>Five thousand hungry that day feed.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11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Jesus </a:t>
            </a:r>
            <a:r>
              <a:rPr lang="en-GB" sz="4400" b="1" dirty="0"/>
              <a:t>is not too far away,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He is right here, so </a:t>
            </a:r>
            <a:r>
              <a:rPr lang="en-GB" sz="4400" b="1" dirty="0"/>
              <a:t>very near</a:t>
            </a:r>
          </a:p>
          <a:p>
            <a:pPr marL="0" indent="0">
              <a:buNone/>
            </a:pPr>
            <a:r>
              <a:rPr lang="en-GB" sz="4400" b="1" dirty="0"/>
              <a:t>He sees the problems that you face,</a:t>
            </a:r>
          </a:p>
          <a:p>
            <a:pPr marL="0" indent="0">
              <a:buNone/>
            </a:pPr>
            <a:r>
              <a:rPr lang="en-GB" sz="4400" b="1" dirty="0" smtClean="0"/>
              <a:t>“Peace </a:t>
            </a:r>
            <a:r>
              <a:rPr lang="en-GB" sz="4400" b="1" dirty="0"/>
              <a:t>be </a:t>
            </a:r>
            <a:r>
              <a:rPr lang="en-GB" sz="4400" b="1" dirty="0" smtClean="0"/>
              <a:t>still!”, He </a:t>
            </a:r>
            <a:r>
              <a:rPr lang="en-GB" sz="4400" b="1" dirty="0"/>
              <a:t>speaks His Word.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31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When your child on the sick bed lay </a:t>
            </a:r>
          </a:p>
          <a:p>
            <a:pPr marL="0" indent="0">
              <a:buNone/>
            </a:pPr>
            <a:r>
              <a:rPr lang="en-GB" sz="4400" b="1" dirty="0"/>
              <a:t>And the doctor with his head a shaking</a:t>
            </a:r>
          </a:p>
          <a:p>
            <a:pPr marL="0" indent="0">
              <a:buNone/>
            </a:pPr>
            <a:r>
              <a:rPr lang="en-GB" sz="4400" b="1" dirty="0"/>
              <a:t>Recall, </a:t>
            </a:r>
            <a:r>
              <a:rPr lang="en-GB" sz="4400" b="1" dirty="0" smtClean="0"/>
              <a:t>He, </a:t>
            </a:r>
            <a:r>
              <a:rPr lang="en-GB" sz="4400" b="1" dirty="0"/>
              <a:t>the </a:t>
            </a:r>
            <a:r>
              <a:rPr lang="en-GB" sz="4400" b="1" dirty="0" smtClean="0"/>
              <a:t>Spoken Word say,</a:t>
            </a:r>
          </a:p>
          <a:p>
            <a:pPr marL="0" indent="0">
              <a:buNone/>
            </a:pPr>
            <a:r>
              <a:rPr lang="en-GB" sz="4400" b="1" dirty="0" smtClean="0"/>
              <a:t>The sick got well and </a:t>
            </a:r>
            <a:r>
              <a:rPr lang="en-GB" sz="4400" b="1" dirty="0"/>
              <a:t>the dead </a:t>
            </a:r>
            <a:r>
              <a:rPr lang="en-GB" sz="4400" b="1" dirty="0" smtClean="0"/>
              <a:t>raised to life.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22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640762" cy="5329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Sister Meda </a:t>
            </a:r>
            <a:r>
              <a:rPr lang="en-GB" sz="4400" b="1" dirty="0"/>
              <a:t>with </a:t>
            </a:r>
            <a:r>
              <a:rPr lang="en-GB" sz="4400" b="1" dirty="0" smtClean="0"/>
              <a:t>a tumour a struck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And on his knees our prophet did go</a:t>
            </a:r>
          </a:p>
          <a:p>
            <a:pPr marL="0" indent="0">
              <a:buNone/>
            </a:pPr>
            <a:r>
              <a:rPr lang="en-GB" sz="4400" b="1" dirty="0"/>
              <a:t>Recall</a:t>
            </a:r>
            <a:r>
              <a:rPr lang="en-GB" sz="4400" b="1" dirty="0" smtClean="0"/>
              <a:t>, the Word by the Lord’s command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He spoke, the tumour dissolved.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8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24862" cy="5400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 smtClean="0"/>
              <a:t>Hattie Wright, </a:t>
            </a:r>
            <a:r>
              <a:rPr lang="en-GB" sz="4400" b="1" dirty="0"/>
              <a:t>with the </a:t>
            </a:r>
            <a:r>
              <a:rPr lang="en-GB" sz="4400" b="1" dirty="0" smtClean="0"/>
              <a:t>right attitude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Received a visit from the prophet of the Lord</a:t>
            </a:r>
          </a:p>
          <a:p>
            <a:pPr marL="0" indent="0">
              <a:buNone/>
            </a:pPr>
            <a:r>
              <a:rPr lang="en-GB" sz="4400" b="1" dirty="0"/>
              <a:t>Recall, she said, </a:t>
            </a:r>
            <a:r>
              <a:rPr lang="en-GB" sz="4400" b="1" dirty="0" smtClean="0"/>
              <a:t>“that’s </a:t>
            </a:r>
            <a:r>
              <a:rPr lang="en-GB" sz="4400" b="1" dirty="0"/>
              <a:t>the </a:t>
            </a:r>
            <a:r>
              <a:rPr lang="en-GB" sz="4400" b="1" dirty="0" smtClean="0"/>
              <a:t>truth, Brother Bill”</a:t>
            </a:r>
          </a:p>
          <a:p>
            <a:pPr marL="0" indent="0">
              <a:buNone/>
            </a:pPr>
            <a:r>
              <a:rPr lang="en-GB" sz="4400" b="1" dirty="0" smtClean="0"/>
              <a:t>And her way-ward sons received </a:t>
            </a:r>
            <a:r>
              <a:rPr lang="en-GB" sz="4400" b="1" dirty="0"/>
              <a:t>eternal life.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8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814  FEAR NOT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814  FEAR NOT</dc:title>
  <dc:creator>JUDE-MAJASAN</dc:creator>
  <cp:lastModifiedBy>JUDE-MAJASAN</cp:lastModifiedBy>
  <cp:revision>3</cp:revision>
  <dcterms:created xsi:type="dcterms:W3CDTF">2011-12-06T03:42:54Z</dcterms:created>
  <dcterms:modified xsi:type="dcterms:W3CDTF">2011-12-06T04:09:11Z</dcterms:modified>
</cp:coreProperties>
</file>