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1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65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7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6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7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3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2AB5-CBED-46B7-8254-3A5A8F17505A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AC8A-4124-410D-939E-041F912EA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19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815 </a:t>
            </a:r>
            <a:br>
              <a:rPr lang="en-GB" b="1" dirty="0" smtClean="0"/>
            </a:br>
            <a:r>
              <a:rPr lang="en-GB" b="1" dirty="0" smtClean="0"/>
              <a:t>THANK YOU FOR SENDING ELIJAH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8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Lord thank you for sending another </a:t>
            </a:r>
            <a:r>
              <a:rPr lang="en-GB" sz="4400" b="1" dirty="0" smtClean="0"/>
              <a:t>Elijah down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He came with a message and also </a:t>
            </a:r>
            <a:r>
              <a:rPr lang="en-GB" sz="4400" b="1" dirty="0" smtClean="0"/>
              <a:t>came with </a:t>
            </a:r>
            <a:r>
              <a:rPr lang="en-GB" sz="4400" b="1" dirty="0"/>
              <a:t>power,</a:t>
            </a:r>
          </a:p>
          <a:p>
            <a:pPr marL="0" indent="0">
              <a:buNone/>
            </a:pPr>
            <a:r>
              <a:rPr lang="en-GB" sz="4400" b="1" dirty="0"/>
              <a:t>To heal the sick, raise the dead and </a:t>
            </a:r>
            <a:r>
              <a:rPr lang="en-GB" sz="4400" b="1" dirty="0" smtClean="0"/>
              <a:t>glorify Thy </a:t>
            </a:r>
            <a:r>
              <a:rPr lang="en-GB" sz="4400" b="1" dirty="0"/>
              <a:t>name</a:t>
            </a:r>
          </a:p>
          <a:p>
            <a:pPr marL="0" indent="0">
              <a:buNone/>
            </a:pPr>
            <a:r>
              <a:rPr lang="en-GB" sz="4400" b="1" dirty="0"/>
              <a:t>Lord thank you for sending Elijah down.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52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815  THANK YOU FOR SENDING ELIJAH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815 THANK YOU FOR SENDING ELIJAH</dc:title>
  <dc:creator>JUDE-MAJASAN</dc:creator>
  <cp:lastModifiedBy>JUDE-MAJASAN</cp:lastModifiedBy>
  <cp:revision>2</cp:revision>
  <dcterms:created xsi:type="dcterms:W3CDTF">2011-12-06T04:06:42Z</dcterms:created>
  <dcterms:modified xsi:type="dcterms:W3CDTF">2011-12-06T04:09:06Z</dcterms:modified>
</cp:coreProperties>
</file>