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3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1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8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4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4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7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7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B61A-0972-4F4C-9278-18F7340F4BBA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6297-D54F-46DF-B081-023299AEC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276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5796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816 </a:t>
            </a:r>
            <a:br>
              <a:rPr lang="en-GB" b="1" dirty="0" smtClean="0"/>
            </a:br>
            <a:r>
              <a:rPr lang="en-GB" b="1" u="sng" dirty="0" smtClean="0"/>
              <a:t>MY SHACKLES ARE GONE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41376"/>
            <a:ext cx="9145016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My Shackles are gone (echo)</a:t>
            </a:r>
          </a:p>
          <a:p>
            <a:pPr marL="0" indent="0">
              <a:buNone/>
            </a:pPr>
            <a:r>
              <a:rPr lang="en-GB" sz="4400" b="1" dirty="0"/>
              <a:t>My spirit is free (echo)</a:t>
            </a:r>
          </a:p>
          <a:p>
            <a:pPr marL="0" indent="0">
              <a:buNone/>
            </a:pPr>
            <a:r>
              <a:rPr lang="en-GB" sz="4400" b="1" dirty="0"/>
              <a:t>O praise the Lord (echo)</a:t>
            </a:r>
          </a:p>
          <a:p>
            <a:pPr marL="0" indent="0">
              <a:buNone/>
            </a:pPr>
            <a:r>
              <a:rPr lang="en-GB" sz="4400" b="1" dirty="0"/>
              <a:t>He lifted me (echo)</a:t>
            </a:r>
          </a:p>
          <a:p>
            <a:pPr marL="0" indent="0">
              <a:buNone/>
            </a:pPr>
            <a:r>
              <a:rPr lang="en-GB" sz="4400" b="1" dirty="0"/>
              <a:t>My sins are forgiven (echo)</a:t>
            </a:r>
          </a:p>
          <a:p>
            <a:pPr marL="0" indent="0">
              <a:buNone/>
            </a:pPr>
            <a:r>
              <a:rPr lang="en-GB" sz="4400" b="1" dirty="0"/>
              <a:t>And now I’m free, (echo)</a:t>
            </a:r>
          </a:p>
          <a:p>
            <a:pPr marL="0" indent="0">
              <a:buNone/>
            </a:pPr>
            <a:r>
              <a:rPr lang="en-GB" sz="4400" b="1" dirty="0"/>
              <a:t>O praise the Lord, my shackles are gone,</a:t>
            </a:r>
          </a:p>
          <a:p>
            <a:pPr marL="0" indent="0">
              <a:buNone/>
            </a:pPr>
            <a:r>
              <a:rPr lang="en-GB" sz="4400" b="1" dirty="0"/>
              <a:t>My spirit is free.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63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816  MY SHACKLES ARE GONE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816 MY SHACKLES ARE GONE</dc:title>
  <dc:creator>JUDE-MAJASAN</dc:creator>
  <cp:lastModifiedBy>JUDE-MAJASAN</cp:lastModifiedBy>
  <cp:revision>2</cp:revision>
  <dcterms:created xsi:type="dcterms:W3CDTF">2011-12-07T01:24:21Z</dcterms:created>
  <dcterms:modified xsi:type="dcterms:W3CDTF">2011-12-07T01:31:54Z</dcterms:modified>
</cp:coreProperties>
</file>