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6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0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30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7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11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1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9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AF07-90B2-43BE-AC41-B51D237C0275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23C0-D1A7-4795-BFFA-056F31CAF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02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817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I WANNA PUT SOMETHING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9289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I </a:t>
            </a:r>
            <a:r>
              <a:rPr lang="en-GB" sz="4000" b="1" dirty="0" err="1"/>
              <a:t>wanna</a:t>
            </a:r>
            <a:r>
              <a:rPr lang="en-GB" sz="4000" b="1" dirty="0"/>
              <a:t> put something back (down) in </a:t>
            </a:r>
            <a:r>
              <a:rPr lang="en-GB" sz="4000" b="1" dirty="0" smtClean="0"/>
              <a:t>this world </a:t>
            </a:r>
            <a:r>
              <a:rPr lang="en-GB" sz="4000" b="1" dirty="0"/>
              <a:t>before I leave</a:t>
            </a:r>
          </a:p>
          <a:p>
            <a:pPr marL="0" indent="0">
              <a:buNone/>
            </a:pPr>
            <a:r>
              <a:rPr lang="en-GB" sz="4000" b="1" dirty="0"/>
              <a:t>I </a:t>
            </a:r>
            <a:r>
              <a:rPr lang="en-GB" sz="4000" b="1" dirty="0" err="1"/>
              <a:t>wanna</a:t>
            </a:r>
            <a:r>
              <a:rPr lang="en-GB" sz="4000" b="1" dirty="0"/>
              <a:t> tell everyone </a:t>
            </a:r>
            <a:r>
              <a:rPr lang="en-GB" sz="4000" b="1" dirty="0" smtClean="0"/>
              <a:t>around </a:t>
            </a:r>
            <a:r>
              <a:rPr lang="en-GB" sz="4000" b="1" dirty="0"/>
              <a:t>me what </a:t>
            </a:r>
            <a:r>
              <a:rPr lang="en-GB" sz="4000" b="1" dirty="0" smtClean="0"/>
              <a:t>the Lord </a:t>
            </a:r>
            <a:r>
              <a:rPr lang="en-GB" sz="4000" b="1" dirty="0"/>
              <a:t>has done for me,</a:t>
            </a:r>
          </a:p>
          <a:p>
            <a:pPr marL="0" indent="0">
              <a:buNone/>
            </a:pPr>
            <a:r>
              <a:rPr lang="en-GB" sz="4000" b="1" dirty="0"/>
              <a:t>I’ve enjoyed the good Lord’s blessing,</a:t>
            </a:r>
          </a:p>
          <a:p>
            <a:pPr marL="0" indent="0">
              <a:buNone/>
            </a:pPr>
            <a:r>
              <a:rPr lang="en-GB" sz="4000" b="1" dirty="0"/>
              <a:t>I </a:t>
            </a:r>
            <a:r>
              <a:rPr lang="en-GB" sz="4000" b="1" dirty="0" err="1"/>
              <a:t>wanna</a:t>
            </a:r>
            <a:r>
              <a:rPr lang="en-GB" sz="4000" b="1" dirty="0"/>
              <a:t> show it by my living; (giving)</a:t>
            </a:r>
          </a:p>
          <a:p>
            <a:pPr marL="0" indent="0">
              <a:buNone/>
            </a:pPr>
            <a:r>
              <a:rPr lang="en-GB" sz="4000" b="1" dirty="0"/>
              <a:t>I </a:t>
            </a:r>
            <a:r>
              <a:rPr lang="en-GB" sz="4000" b="1" dirty="0" err="1"/>
              <a:t>wanna</a:t>
            </a:r>
            <a:r>
              <a:rPr lang="en-GB" sz="4000" b="1" dirty="0"/>
              <a:t> put something back (down), in </a:t>
            </a:r>
            <a:r>
              <a:rPr lang="en-GB" sz="4000" b="1" dirty="0" smtClean="0"/>
              <a:t>this world </a:t>
            </a:r>
            <a:r>
              <a:rPr lang="en-GB" sz="4000" b="1" dirty="0"/>
              <a:t>before I go. (leave)</a:t>
            </a:r>
          </a:p>
          <a:p>
            <a:endParaRPr lang="en-GB" sz="40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75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817  I WANNA PUT SOMETHING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817 I WANNA PUT SOMETHING DOWN</dc:title>
  <dc:creator>JUDE-MAJASAN</dc:creator>
  <cp:lastModifiedBy>JUDE-MAJASAN</cp:lastModifiedBy>
  <cp:revision>2</cp:revision>
  <dcterms:created xsi:type="dcterms:W3CDTF">2011-12-07T01:28:39Z</dcterms:created>
  <dcterms:modified xsi:type="dcterms:W3CDTF">2011-12-07T01:32:38Z</dcterms:modified>
</cp:coreProperties>
</file>