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2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1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4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5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39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B62E-FA06-4789-A563-8D7D0D4F0F8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6392-2640-41D9-A467-709C1EF97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49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818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I AM THE SEED OF ABRAHAM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5700" b="1" dirty="0"/>
              <a:t>I am the Seed of Abraham and his blessing</a:t>
            </a:r>
          </a:p>
          <a:p>
            <a:pPr marL="0" indent="0">
              <a:buNone/>
            </a:pPr>
            <a:r>
              <a:rPr lang="en-GB" sz="5700" b="1" dirty="0" smtClean="0"/>
              <a:t>rests </a:t>
            </a:r>
            <a:r>
              <a:rPr lang="en-GB" sz="5700" b="1" dirty="0"/>
              <a:t>on me</a:t>
            </a:r>
          </a:p>
          <a:p>
            <a:pPr marL="0" indent="0">
              <a:buNone/>
            </a:pPr>
            <a:r>
              <a:rPr lang="en-GB" sz="5700" b="1" dirty="0"/>
              <a:t>I am the Seed of Abraham I’m not moved </a:t>
            </a:r>
            <a:r>
              <a:rPr lang="en-GB" sz="5700" b="1" dirty="0" smtClean="0"/>
              <a:t>by what </a:t>
            </a:r>
            <a:r>
              <a:rPr lang="en-GB" sz="5700" b="1" dirty="0"/>
              <a:t>I see,</a:t>
            </a:r>
          </a:p>
          <a:p>
            <a:pPr marL="0" indent="0">
              <a:buNone/>
            </a:pPr>
            <a:r>
              <a:rPr lang="en-GB" sz="5700" b="1" dirty="0"/>
              <a:t>Jesus was made a surety and that’s what I</a:t>
            </a:r>
          </a:p>
          <a:p>
            <a:pPr marL="0" indent="0">
              <a:buNone/>
            </a:pPr>
            <a:r>
              <a:rPr lang="en-GB" sz="5700" b="1" dirty="0"/>
              <a:t>believe</a:t>
            </a:r>
          </a:p>
          <a:p>
            <a:pPr marL="0" indent="0">
              <a:buNone/>
            </a:pPr>
            <a:r>
              <a:rPr lang="en-GB" sz="5700" b="1" dirty="0" smtClean="0"/>
              <a:t>Christ’s </a:t>
            </a:r>
            <a:r>
              <a:rPr lang="en-GB" sz="5700" b="1" dirty="0"/>
              <a:t>the Seed of Abraham and His seed</a:t>
            </a:r>
          </a:p>
          <a:p>
            <a:pPr marL="0" indent="0">
              <a:buNone/>
            </a:pPr>
            <a:r>
              <a:rPr lang="en-GB" sz="5700" b="1" dirty="0"/>
              <a:t>remains in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73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818  I AM THE SEED OF ABRAHAM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818 I AM THE SEED OF ABRAHAM</dc:title>
  <dc:creator>JUDE-MAJASAN</dc:creator>
  <cp:lastModifiedBy>JUDE-MAJASAN</cp:lastModifiedBy>
  <cp:revision>2</cp:revision>
  <dcterms:created xsi:type="dcterms:W3CDTF">2011-12-07T01:32:48Z</dcterms:created>
  <dcterms:modified xsi:type="dcterms:W3CDTF">2011-12-07T01:35:34Z</dcterms:modified>
</cp:coreProperties>
</file>