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6CA7-9C96-40EC-827F-9A0DD1B48830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988-E455-441D-B413-D2FCC7907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1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6CA7-9C96-40EC-827F-9A0DD1B48830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988-E455-441D-B413-D2FCC7907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75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6CA7-9C96-40EC-827F-9A0DD1B48830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988-E455-441D-B413-D2FCC7907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4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6CA7-9C96-40EC-827F-9A0DD1B48830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988-E455-441D-B413-D2FCC7907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75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6CA7-9C96-40EC-827F-9A0DD1B48830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988-E455-441D-B413-D2FCC7907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64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6CA7-9C96-40EC-827F-9A0DD1B48830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988-E455-441D-B413-D2FCC7907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1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6CA7-9C96-40EC-827F-9A0DD1B48830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988-E455-441D-B413-D2FCC7907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3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6CA7-9C96-40EC-827F-9A0DD1B48830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988-E455-441D-B413-D2FCC7907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04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6CA7-9C96-40EC-827F-9A0DD1B48830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988-E455-441D-B413-D2FCC7907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8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6CA7-9C96-40EC-827F-9A0DD1B48830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988-E455-441D-B413-D2FCC7907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52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6CA7-9C96-40EC-827F-9A0DD1B48830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988-E455-441D-B413-D2FCC7907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9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A6CA7-9C96-40EC-827F-9A0DD1B48830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D8988-E455-441D-B413-D2FCC7907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723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819 </a:t>
            </a:r>
            <a:br>
              <a:rPr lang="en-GB" b="1" dirty="0" smtClean="0"/>
            </a:br>
            <a:r>
              <a:rPr lang="en-GB" b="1" dirty="0" smtClean="0"/>
              <a:t>THE MESSAGE IS THE ANSWER 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4704" y="1716832"/>
            <a:ext cx="8579296" cy="514116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5700" b="1" dirty="0"/>
              <a:t>Have you ever wondered where the </a:t>
            </a:r>
            <a:r>
              <a:rPr lang="en-GB" sz="5700" b="1" dirty="0" smtClean="0"/>
              <a:t>Bride would </a:t>
            </a:r>
            <a:r>
              <a:rPr lang="en-GB" sz="5700" b="1" dirty="0"/>
              <a:t>be right now,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5700" b="1" dirty="0"/>
              <a:t>Without the </a:t>
            </a:r>
            <a:r>
              <a:rPr lang="en-GB" sz="5700" b="1" dirty="0" smtClean="0"/>
              <a:t>Message of </a:t>
            </a:r>
            <a:r>
              <a:rPr lang="en-GB" sz="5700" b="1" dirty="0"/>
              <a:t>the </a:t>
            </a:r>
            <a:r>
              <a:rPr lang="en-GB" sz="5700" b="1" dirty="0" smtClean="0"/>
              <a:t>Hour which </a:t>
            </a:r>
            <a:r>
              <a:rPr lang="en-GB" sz="5700" b="1" dirty="0"/>
              <a:t>is </a:t>
            </a:r>
            <a:r>
              <a:rPr lang="en-GB" sz="5700" b="1" dirty="0" smtClean="0"/>
              <a:t>the mind </a:t>
            </a:r>
            <a:r>
              <a:rPr lang="en-GB" sz="5700" b="1" dirty="0"/>
              <a:t>of God today,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5700" b="1" dirty="0"/>
              <a:t>The world is full of </a:t>
            </a:r>
            <a:r>
              <a:rPr lang="en-GB" sz="5700" b="1" dirty="0" smtClean="0"/>
              <a:t>sorrow, </a:t>
            </a:r>
            <a:r>
              <a:rPr lang="en-GB" sz="5700" b="1" dirty="0"/>
              <a:t>gross darkness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5700" b="1" dirty="0"/>
              <a:t>covers the earth but the chosen </a:t>
            </a:r>
            <a:r>
              <a:rPr lang="en-GB" sz="5700" b="1" dirty="0" smtClean="0"/>
              <a:t>Bride of Christ </a:t>
            </a:r>
            <a:r>
              <a:rPr lang="en-GB" sz="5700" b="1" dirty="0"/>
              <a:t>will rise and shine her light.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78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The message is the answer for the </a:t>
            </a:r>
            <a:r>
              <a:rPr lang="en-GB" sz="4400" b="1" dirty="0" smtClean="0"/>
              <a:t>Bride today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Above it there’s no other the message is </a:t>
            </a:r>
            <a:r>
              <a:rPr lang="en-GB" sz="4400" b="1" dirty="0" smtClean="0"/>
              <a:t>the way </a:t>
            </a:r>
            <a:r>
              <a:rPr lang="en-GB" sz="4400" b="1" dirty="0"/>
              <a:t>(2x)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53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908720"/>
            <a:ext cx="8229600" cy="5616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She has got her power in the name of </a:t>
            </a:r>
            <a:r>
              <a:rPr lang="en-GB" sz="4400" b="1" dirty="0" smtClean="0"/>
              <a:t>Jesus Christ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Though everything may tremble but </a:t>
            </a:r>
            <a:r>
              <a:rPr lang="en-GB" sz="4400" b="1" dirty="0" smtClean="0"/>
              <a:t>she cannot </a:t>
            </a:r>
            <a:r>
              <a:rPr lang="en-GB" sz="4400" b="1" dirty="0"/>
              <a:t>be moved,</a:t>
            </a:r>
          </a:p>
          <a:p>
            <a:pPr marL="0" indent="0">
              <a:buNone/>
            </a:pPr>
            <a:r>
              <a:rPr lang="en-GB" sz="4400" b="1" dirty="0"/>
              <a:t>For she knows her standard while standing </a:t>
            </a:r>
            <a:r>
              <a:rPr lang="en-GB" sz="4400" b="1" dirty="0" smtClean="0"/>
              <a:t>on the Rock,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That </a:t>
            </a:r>
            <a:r>
              <a:rPr lang="en-GB" sz="4400" b="1" dirty="0" smtClean="0"/>
              <a:t>Rock of </a:t>
            </a:r>
            <a:r>
              <a:rPr lang="en-GB" sz="4400" b="1" dirty="0"/>
              <a:t>her salvation the </a:t>
            </a:r>
            <a:r>
              <a:rPr lang="en-GB" sz="4400" b="1" dirty="0" smtClean="0"/>
              <a:t>Message is the way.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12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980728"/>
            <a:ext cx="8229600" cy="5688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For so many years now Satan had been on </a:t>
            </a:r>
            <a:r>
              <a:rPr lang="en-GB" sz="4400" b="1" dirty="0" smtClean="0"/>
              <a:t>the run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But the lovely bride of Jesus Christ </a:t>
            </a:r>
            <a:r>
              <a:rPr lang="en-GB" sz="4400" b="1" dirty="0" smtClean="0"/>
              <a:t>still stands </a:t>
            </a:r>
            <a:r>
              <a:rPr lang="en-GB" sz="4400" b="1" dirty="0"/>
              <a:t>yet unmoved,</a:t>
            </a:r>
          </a:p>
          <a:p>
            <a:pPr marL="0" indent="0">
              <a:buNone/>
            </a:pPr>
            <a:r>
              <a:rPr lang="en-GB" sz="4400" b="1" dirty="0"/>
              <a:t>And like a mighty army she keeps stable </a:t>
            </a:r>
            <a:r>
              <a:rPr lang="en-GB" sz="4400" b="1" dirty="0" smtClean="0"/>
              <a:t>and moving </a:t>
            </a:r>
            <a:r>
              <a:rPr lang="en-GB" sz="4400" b="1" dirty="0"/>
              <a:t>on,</a:t>
            </a:r>
          </a:p>
          <a:p>
            <a:pPr marL="0" indent="0">
              <a:buNone/>
            </a:pPr>
            <a:r>
              <a:rPr lang="en-GB" sz="4400" b="1" dirty="0"/>
              <a:t>Winning every battle ‘</a:t>
            </a:r>
            <a:r>
              <a:rPr lang="en-GB" sz="4400" b="1" dirty="0" err="1"/>
              <a:t>cos</a:t>
            </a:r>
            <a:r>
              <a:rPr lang="en-GB" sz="4400" b="1" dirty="0"/>
              <a:t> the Lord is on </a:t>
            </a:r>
            <a:r>
              <a:rPr lang="en-GB" sz="4400" b="1" dirty="0" smtClean="0"/>
              <a:t>her side</a:t>
            </a:r>
            <a:r>
              <a:rPr lang="en-GB" sz="4400" b="1" dirty="0"/>
              <a:t>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88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836712"/>
            <a:ext cx="8229600" cy="590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In this generation so evil and perverted</a:t>
            </a:r>
          </a:p>
          <a:p>
            <a:pPr marL="0" indent="0">
              <a:buNone/>
            </a:pPr>
            <a:r>
              <a:rPr lang="en-GB" sz="4400" b="1" dirty="0"/>
              <a:t>When men are still running to and fro to seek,</a:t>
            </a:r>
          </a:p>
          <a:p>
            <a:pPr marL="0" indent="0">
              <a:buNone/>
            </a:pPr>
            <a:r>
              <a:rPr lang="en-GB" sz="4400" b="1" dirty="0"/>
              <a:t>But His word a mighty fortress and </a:t>
            </a:r>
            <a:r>
              <a:rPr lang="en-GB" sz="4400" b="1" dirty="0" smtClean="0"/>
              <a:t>the righteous </a:t>
            </a:r>
            <a:r>
              <a:rPr lang="en-GB" sz="4400" b="1" dirty="0"/>
              <a:t>run in there,</a:t>
            </a:r>
          </a:p>
          <a:p>
            <a:pPr marL="0" indent="0">
              <a:buNone/>
            </a:pPr>
            <a:r>
              <a:rPr lang="en-GB" sz="4400" b="1" dirty="0"/>
              <a:t>And they get so fortified, the message is </a:t>
            </a:r>
            <a:r>
              <a:rPr lang="en-GB" sz="4400" b="1" dirty="0" smtClean="0"/>
              <a:t>the way</a:t>
            </a:r>
            <a:r>
              <a:rPr lang="en-GB" sz="4400" b="1" dirty="0"/>
              <a:t>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19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209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819  THE MESSAGE IS THE ANSWER 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819 THE MESSAGE IS THE ANSWER </dc:title>
  <dc:creator>JUDE-MAJASAN</dc:creator>
  <cp:lastModifiedBy>JUDE-MAJASAN</cp:lastModifiedBy>
  <cp:revision>3</cp:revision>
  <dcterms:created xsi:type="dcterms:W3CDTF">2011-12-07T01:35:43Z</dcterms:created>
  <dcterms:modified xsi:type="dcterms:W3CDTF">2011-12-07T01:48:09Z</dcterms:modified>
</cp:coreProperties>
</file>