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82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HE’S COMING AGAIN</a:t>
            </a:r>
          </a:p>
          <a:p>
            <a:r>
              <a:rPr lang="en-US" sz="3600" b="1" dirty="0" smtClean="0"/>
              <a:t>Would you be numbered as one of His fold?</a:t>
            </a:r>
          </a:p>
          <a:p>
            <a:r>
              <a:rPr lang="en-US" sz="3600" b="1" dirty="0" smtClean="0"/>
              <a:t>Would you be numbered as one of His fold?</a:t>
            </a:r>
          </a:p>
          <a:p>
            <a:r>
              <a:rPr lang="en-US" sz="3600" b="1" dirty="0" smtClean="0"/>
              <a:t>Be spotless within, be watching and </a:t>
            </a:r>
            <a:r>
              <a:rPr lang="en-US" sz="3600" b="1" dirty="0" err="1" smtClean="0"/>
              <a:t>waitingthat</a:t>
            </a:r>
            <a:r>
              <a:rPr lang="en-US" sz="3600" b="1" dirty="0" smtClean="0"/>
              <a:t> </a:t>
            </a:r>
            <a:r>
              <a:rPr lang="en-US" sz="3600" b="1" dirty="0" smtClean="0"/>
              <a:t>sight to behold;</a:t>
            </a:r>
          </a:p>
          <a:p>
            <a:r>
              <a:rPr lang="en-US" sz="3600" b="1" dirty="0" smtClean="0"/>
              <a:t>He’s coming again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2633</TotalTime>
  <Words>41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79</cp:revision>
  <dcterms:created xsi:type="dcterms:W3CDTF">2010-08-26T04:29:37Z</dcterms:created>
  <dcterms:modified xsi:type="dcterms:W3CDTF">2010-08-28T02:01:59Z</dcterms:modified>
</cp:coreProperties>
</file>