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0EC-40E0-4214-811D-E0FCD77EECB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0FA-1484-4F99-8AED-BFB1F592E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6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0EC-40E0-4214-811D-E0FCD77EECB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0FA-1484-4F99-8AED-BFB1F592E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4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0EC-40E0-4214-811D-E0FCD77EECB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0FA-1484-4F99-8AED-BFB1F592E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1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0EC-40E0-4214-811D-E0FCD77EECB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0FA-1484-4F99-8AED-BFB1F592E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53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0EC-40E0-4214-811D-E0FCD77EECB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0FA-1484-4F99-8AED-BFB1F592E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65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0EC-40E0-4214-811D-E0FCD77EECB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0FA-1484-4F99-8AED-BFB1F592E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09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0EC-40E0-4214-811D-E0FCD77EECB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0FA-1484-4F99-8AED-BFB1F592E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67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0EC-40E0-4214-811D-E0FCD77EECB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0FA-1484-4F99-8AED-BFB1F592E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04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0EC-40E0-4214-811D-E0FCD77EECB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0FA-1484-4F99-8AED-BFB1F592E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9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0EC-40E0-4214-811D-E0FCD77EECB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0FA-1484-4F99-8AED-BFB1F592E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3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0EC-40E0-4214-811D-E0FCD77EECB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0FA-1484-4F99-8AED-BFB1F592E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17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000EC-40E0-4214-811D-E0FCD77EECBB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50FA-1484-4F99-8AED-BFB1F592E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809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820 </a:t>
            </a:r>
            <a:br>
              <a:rPr lang="en-GB" b="1" dirty="0" smtClean="0"/>
            </a:br>
            <a:r>
              <a:rPr lang="en-GB" b="1" dirty="0" smtClean="0"/>
              <a:t>EPHESIAN ROAD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I am on the Ephesian road</a:t>
            </a:r>
          </a:p>
          <a:p>
            <a:pPr marL="0" indent="0">
              <a:buNone/>
            </a:pPr>
            <a:r>
              <a:rPr lang="en-GB" sz="4000" b="1" dirty="0"/>
              <a:t>Adoption is now in view,</a:t>
            </a:r>
          </a:p>
          <a:p>
            <a:pPr marL="0" indent="0">
              <a:buNone/>
            </a:pPr>
            <a:r>
              <a:rPr lang="en-GB" sz="4000" b="1" dirty="0"/>
              <a:t>Though my birth pains hard a-times</a:t>
            </a:r>
          </a:p>
          <a:p>
            <a:pPr marL="0" indent="0">
              <a:buNone/>
            </a:pPr>
            <a:r>
              <a:rPr lang="en-GB" sz="4000" b="1" dirty="0"/>
              <a:t>Seven Thunder will carry me through,</a:t>
            </a:r>
          </a:p>
          <a:p>
            <a:pPr marL="0" indent="0">
              <a:buNone/>
            </a:pPr>
            <a:r>
              <a:rPr lang="en-GB" sz="4000" b="1" dirty="0"/>
              <a:t>He’s giving me rapturing faith,</a:t>
            </a:r>
          </a:p>
          <a:p>
            <a:pPr marL="0" indent="0">
              <a:buNone/>
            </a:pPr>
            <a:r>
              <a:rPr lang="en-GB" sz="4000" b="1" dirty="0"/>
              <a:t>Leading me through the land</a:t>
            </a:r>
          </a:p>
          <a:p>
            <a:pPr marL="0" indent="0">
              <a:buNone/>
            </a:pPr>
            <a:r>
              <a:rPr lang="en-GB" sz="4000" b="1" dirty="0"/>
              <a:t>I am on the Ephesian road.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97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820  EPHESIAN ROAD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820  EPHESIAN ROAD</dc:title>
  <dc:creator>JUDE-MAJASAN</dc:creator>
  <cp:lastModifiedBy>JUDE-MAJASAN</cp:lastModifiedBy>
  <cp:revision>2</cp:revision>
  <dcterms:created xsi:type="dcterms:W3CDTF">2011-12-07T01:48:20Z</dcterms:created>
  <dcterms:modified xsi:type="dcterms:W3CDTF">2011-12-07T02:36:51Z</dcterms:modified>
</cp:coreProperties>
</file>