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23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219200"/>
            <a:ext cx="11582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On eagle’s wings some happy day</a:t>
            </a:r>
          </a:p>
          <a:p>
            <a:r>
              <a:rPr lang="en-US" sz="3600" b="1" dirty="0" smtClean="0"/>
              <a:t>My Lord will take me home on high/2x</a:t>
            </a:r>
          </a:p>
          <a:p>
            <a:r>
              <a:rPr lang="en-US" sz="3600" b="1" dirty="0" smtClean="0"/>
              <a:t>Glory, glory to the Lamb</a:t>
            </a:r>
          </a:p>
          <a:p>
            <a:r>
              <a:rPr lang="en-US" sz="3500" b="1" dirty="0" smtClean="0"/>
              <a:t>Whose Blood was shed to make me whole</a:t>
            </a:r>
          </a:p>
          <a:p>
            <a:r>
              <a:rPr lang="en-US" sz="3600" b="1" dirty="0" smtClean="0"/>
              <a:t>On eagles wings some happy day</a:t>
            </a:r>
          </a:p>
          <a:p>
            <a:r>
              <a:rPr lang="en-US" sz="3600" b="1" dirty="0" smtClean="0"/>
              <a:t>My Lord will take me home on high</a:t>
            </a:r>
          </a:p>
          <a:p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533400" y="420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ON EAGLES WINGS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5589</TotalTime>
  <Words>45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159</cp:revision>
  <dcterms:created xsi:type="dcterms:W3CDTF">2010-08-26T04:29:37Z</dcterms:created>
  <dcterms:modified xsi:type="dcterms:W3CDTF">2010-10-29T15:21:17Z</dcterms:modified>
</cp:coreProperties>
</file>