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219200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Victory is mine/2x</a:t>
            </a:r>
          </a:p>
          <a:p>
            <a:r>
              <a:rPr lang="en-US" sz="3600" b="1" dirty="0" smtClean="0"/>
              <a:t>Victory today is mine</a:t>
            </a:r>
          </a:p>
          <a:p>
            <a:r>
              <a:rPr lang="en-US" sz="3600" b="1" dirty="0" smtClean="0"/>
              <a:t>I told </a:t>
            </a:r>
            <a:r>
              <a:rPr lang="en-US" sz="3600" b="1" dirty="0" err="1" smtClean="0"/>
              <a:t>Satan:Get</a:t>
            </a:r>
            <a:r>
              <a:rPr lang="en-US" sz="3600" b="1" dirty="0" smtClean="0"/>
              <a:t> thee behind</a:t>
            </a:r>
          </a:p>
          <a:p>
            <a:r>
              <a:rPr lang="en-US" sz="3600" b="1" dirty="0" smtClean="0"/>
              <a:t>Victory today is </a:t>
            </a:r>
            <a:r>
              <a:rPr lang="en-US" sz="3600" b="1" dirty="0" smtClean="0"/>
              <a:t>mine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(Peace is </a:t>
            </a:r>
            <a:r>
              <a:rPr lang="en-US" sz="3600" b="1" smtClean="0"/>
              <a:t>mine…)</a:t>
            </a:r>
            <a:endParaRPr lang="en-US" sz="3600" b="1" dirty="0" smtClean="0"/>
          </a:p>
          <a:p>
            <a:r>
              <a:rPr lang="en-US" sz="3600" b="1" dirty="0" smtClean="0"/>
              <a:t>(Healing is mine…)</a:t>
            </a:r>
          </a:p>
          <a:p>
            <a:r>
              <a:rPr lang="en-US" sz="3600" b="1" dirty="0" smtClean="0"/>
              <a:t>(Spoken Word is mine…)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VICTORY IS MINE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5599</TotalTime>
  <Words>35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166</cp:revision>
  <dcterms:created xsi:type="dcterms:W3CDTF">2010-08-26T04:29:37Z</dcterms:created>
  <dcterms:modified xsi:type="dcterms:W3CDTF">2010-10-29T15:23:56Z</dcterms:modified>
</cp:coreProperties>
</file>