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45E5-B89F-4D15-B069-8EACC136B8DF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648E-2126-42F7-9B0F-A97F7EBC15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45E5-B89F-4D15-B069-8EACC136B8DF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648E-2126-42F7-9B0F-A97F7EBC15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45E5-B89F-4D15-B069-8EACC136B8DF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648E-2126-42F7-9B0F-A97F7EBC15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45E5-B89F-4D15-B069-8EACC136B8DF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648E-2126-42F7-9B0F-A97F7EBC15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45E5-B89F-4D15-B069-8EACC136B8DF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648E-2126-42F7-9B0F-A97F7EBC15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45E5-B89F-4D15-B069-8EACC136B8DF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648E-2126-42F7-9B0F-A97F7EBC15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45E5-B89F-4D15-B069-8EACC136B8DF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648E-2126-42F7-9B0F-A97F7EBC15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45E5-B89F-4D15-B069-8EACC136B8DF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648E-2126-42F7-9B0F-A97F7EBC15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45E5-B89F-4D15-B069-8EACC136B8DF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648E-2126-42F7-9B0F-A97F7EBC15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45E5-B89F-4D15-B069-8EACC136B8DF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648E-2126-42F7-9B0F-A97F7EBC15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45E5-B89F-4D15-B069-8EACC136B8DF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648E-2126-42F7-9B0F-A97F7EBC15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845E5-B89F-4D15-B069-8EACC136B8DF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2648E-2126-42F7-9B0F-A97F7EBC154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823</a:t>
            </a:r>
            <a:br>
              <a:rPr lang="en-US" b="1" dirty="0" smtClean="0"/>
            </a:br>
            <a:r>
              <a:rPr lang="en-US" b="1" dirty="0" smtClean="0"/>
              <a:t>HE’S STILL WORKING ON ME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b="1" dirty="0"/>
              <a:t>There really ought to </a:t>
            </a:r>
            <a:r>
              <a:rPr lang="en-US" sz="3600" b="1" dirty="0" smtClean="0"/>
              <a:t>be a </a:t>
            </a:r>
            <a:r>
              <a:rPr lang="en-US" sz="3600" b="1" dirty="0"/>
              <a:t>sign upon my heart</a:t>
            </a:r>
          </a:p>
          <a:p>
            <a:pPr>
              <a:buNone/>
            </a:pPr>
            <a:r>
              <a:rPr lang="en-US" sz="3600" b="1" dirty="0"/>
              <a:t>Don't judge me </a:t>
            </a:r>
            <a:r>
              <a:rPr lang="en-US" sz="3600" b="1" dirty="0" smtClean="0"/>
              <a:t>yet, there's an </a:t>
            </a:r>
            <a:r>
              <a:rPr lang="en-US" sz="3600" b="1" dirty="0"/>
              <a:t>unfinished </a:t>
            </a:r>
            <a:r>
              <a:rPr lang="en-US" sz="3600" b="1" dirty="0" smtClean="0"/>
              <a:t>work;</a:t>
            </a:r>
            <a:endParaRPr lang="en-US" sz="3600" b="1" dirty="0"/>
          </a:p>
          <a:p>
            <a:pPr>
              <a:buNone/>
            </a:pPr>
            <a:r>
              <a:rPr lang="en-US" sz="3600" b="1" dirty="0"/>
              <a:t>But I'll be perfect just </a:t>
            </a:r>
            <a:r>
              <a:rPr lang="en-US" sz="3600" b="1" dirty="0" smtClean="0"/>
              <a:t>according to </a:t>
            </a:r>
            <a:r>
              <a:rPr lang="en-US" sz="3600" b="1" dirty="0"/>
              <a:t>His plan,</a:t>
            </a:r>
          </a:p>
          <a:p>
            <a:pPr>
              <a:buNone/>
            </a:pPr>
            <a:r>
              <a:rPr lang="en-US" sz="3600" b="1" dirty="0"/>
              <a:t>Fashioned by the </a:t>
            </a:r>
            <a:r>
              <a:rPr lang="en-US" sz="3600" b="1" dirty="0" smtClean="0"/>
              <a:t>Master's </a:t>
            </a:r>
            <a:r>
              <a:rPr lang="en-US" sz="3600" b="1" dirty="0"/>
              <a:t>loving hand.</a:t>
            </a:r>
          </a:p>
          <a:p>
            <a:endParaRPr lang="en-US" sz="3600" b="1" dirty="0"/>
          </a:p>
          <a:p>
            <a:pPr>
              <a:buNone/>
            </a:pPr>
            <a:endParaRPr lang="en-US" sz="3600" b="1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CHORUS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b="1" dirty="0"/>
              <a:t>He's still working on me,</a:t>
            </a:r>
          </a:p>
          <a:p>
            <a:pPr>
              <a:buNone/>
            </a:pPr>
            <a:r>
              <a:rPr lang="en-US" sz="3600" b="1" dirty="0"/>
              <a:t>To make me what I ought to be.</a:t>
            </a:r>
          </a:p>
          <a:p>
            <a:pPr>
              <a:buNone/>
            </a:pPr>
            <a:r>
              <a:rPr lang="en-US" sz="3600" b="1" dirty="0"/>
              <a:t>It took Him just a week to </a:t>
            </a:r>
            <a:r>
              <a:rPr lang="en-US" sz="3600" b="1" dirty="0" smtClean="0"/>
              <a:t>make the </a:t>
            </a:r>
            <a:r>
              <a:rPr lang="en-US" sz="3600" b="1" dirty="0"/>
              <a:t>moon and the stars,</a:t>
            </a:r>
          </a:p>
          <a:p>
            <a:pPr>
              <a:buNone/>
            </a:pPr>
            <a:r>
              <a:rPr lang="en-US" sz="3600" b="1" dirty="0"/>
              <a:t>The Sun and the Earth, </a:t>
            </a:r>
            <a:r>
              <a:rPr lang="en-US" sz="3600" b="1" dirty="0" smtClean="0"/>
              <a:t>Jupiter and </a:t>
            </a:r>
            <a:r>
              <a:rPr lang="en-US" sz="3600" b="1" dirty="0"/>
              <a:t>Mars.</a:t>
            </a:r>
          </a:p>
          <a:p>
            <a:pPr>
              <a:buNone/>
            </a:pPr>
            <a:r>
              <a:rPr lang="en-US" sz="3600" b="1" dirty="0"/>
              <a:t>How loving and patient He must be,</a:t>
            </a:r>
          </a:p>
          <a:p>
            <a:pPr>
              <a:buNone/>
            </a:pPr>
            <a:r>
              <a:rPr lang="en-US" sz="3600" b="1" dirty="0"/>
              <a:t>He's still working on me.</a:t>
            </a:r>
          </a:p>
          <a:p>
            <a:endParaRPr lang="en-US" sz="36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6764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/>
              <a:t>In the mirror of His word,</a:t>
            </a:r>
          </a:p>
          <a:p>
            <a:pPr>
              <a:buNone/>
            </a:pPr>
            <a:r>
              <a:rPr lang="en-US" sz="3600" b="1" dirty="0"/>
              <a:t>Reflection that I </a:t>
            </a:r>
            <a:r>
              <a:rPr lang="en-US" sz="3600" b="1" dirty="0" smtClean="0"/>
              <a:t>see, makes me </a:t>
            </a:r>
            <a:r>
              <a:rPr lang="en-US" sz="3600" b="1" dirty="0"/>
              <a:t>wonder </a:t>
            </a:r>
            <a:r>
              <a:rPr lang="en-US" sz="3600" b="1" dirty="0" smtClean="0"/>
              <a:t>why He </a:t>
            </a:r>
            <a:r>
              <a:rPr lang="en-US" sz="3600" b="1" dirty="0"/>
              <a:t>never gave up on me.</a:t>
            </a:r>
          </a:p>
          <a:p>
            <a:pPr>
              <a:buNone/>
            </a:pPr>
            <a:r>
              <a:rPr lang="en-US" sz="3600" b="1" dirty="0"/>
              <a:t>He loves me as I am </a:t>
            </a:r>
            <a:r>
              <a:rPr lang="en-US" sz="3600" b="1" dirty="0" smtClean="0"/>
              <a:t>and hears </a:t>
            </a:r>
            <a:r>
              <a:rPr lang="en-US" sz="3600" b="1" dirty="0"/>
              <a:t>me when I pray;</a:t>
            </a:r>
          </a:p>
          <a:p>
            <a:pPr>
              <a:buNone/>
            </a:pPr>
            <a:r>
              <a:rPr lang="en-US" sz="3600" b="1" dirty="0"/>
              <a:t>Remember He's the </a:t>
            </a:r>
            <a:r>
              <a:rPr lang="en-US" sz="3600" b="1" dirty="0" smtClean="0"/>
              <a:t>Potter I'm </a:t>
            </a:r>
            <a:r>
              <a:rPr lang="en-US" sz="3600" b="1" dirty="0"/>
              <a:t>the clay.</a:t>
            </a:r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136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823 HE’S STILL WORKING ON ME</vt:lpstr>
      <vt:lpstr>CHORUS</vt:lpstr>
      <vt:lpstr>Slide 3</vt:lpstr>
    </vt:vector>
  </TitlesOfParts>
  <Company>the word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823 HE’S STILL WORKING ON ME</dc:title>
  <dc:creator>church</dc:creator>
  <cp:lastModifiedBy>church</cp:lastModifiedBy>
  <cp:revision>1</cp:revision>
  <dcterms:created xsi:type="dcterms:W3CDTF">2011-10-07T06:35:54Z</dcterms:created>
  <dcterms:modified xsi:type="dcterms:W3CDTF">2011-10-07T06:44:36Z</dcterms:modified>
</cp:coreProperties>
</file>