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1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5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2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7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2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6977-B7D3-4616-B9A2-E0DE48C3F918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CAEB-DAED-4326-8324-0F6FEFC3D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824 </a:t>
            </a:r>
            <a:br>
              <a:rPr lang="en-GB" b="1" dirty="0" smtClean="0"/>
            </a:br>
            <a:r>
              <a:rPr lang="en-GB" b="1" dirty="0" smtClean="0"/>
              <a:t>EVENING TIME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12776"/>
            <a:ext cx="857929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The Bride has heard the voice of her Groom</a:t>
            </a:r>
          </a:p>
          <a:p>
            <a:pPr marL="0" indent="0">
              <a:buNone/>
            </a:pPr>
            <a:r>
              <a:rPr lang="en-GB" sz="4400" b="1" dirty="0"/>
              <a:t>In this evening closing moment of time</a:t>
            </a:r>
          </a:p>
          <a:p>
            <a:pPr marL="0" indent="0">
              <a:buNone/>
            </a:pPr>
            <a:r>
              <a:rPr lang="en-GB" sz="4400" b="1" dirty="0"/>
              <a:t>By the sun-set message through the </a:t>
            </a:r>
            <a:r>
              <a:rPr lang="en-GB" sz="4400" b="1" dirty="0" smtClean="0"/>
              <a:t>prophet of </a:t>
            </a:r>
            <a:r>
              <a:rPr lang="en-GB" sz="4400" b="1" dirty="0"/>
              <a:t>Malachi 4.</a:t>
            </a:r>
          </a:p>
          <a:p>
            <a:pPr marL="0" indent="0">
              <a:buNone/>
            </a:pPr>
            <a:r>
              <a:rPr lang="en-GB" sz="4400" b="1" dirty="0"/>
              <a:t>Thank God for His favour and grace.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1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824  EVENING TIME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824 EVENING TIME</dc:title>
  <dc:creator>JUDE-MAJASAN</dc:creator>
  <cp:lastModifiedBy>JUDE-MAJASAN</cp:lastModifiedBy>
  <cp:revision>3</cp:revision>
  <dcterms:created xsi:type="dcterms:W3CDTF">2011-12-07T02:33:19Z</dcterms:created>
  <dcterms:modified xsi:type="dcterms:W3CDTF">2011-12-07T02:36:42Z</dcterms:modified>
</cp:coreProperties>
</file>