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7379-9CCF-4132-90EF-0DC32DB64DF9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7BDF-6E17-444B-ADFA-2C118D2BF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52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7379-9CCF-4132-90EF-0DC32DB64DF9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7BDF-6E17-444B-ADFA-2C118D2BF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41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7379-9CCF-4132-90EF-0DC32DB64DF9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7BDF-6E17-444B-ADFA-2C118D2BF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50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7379-9CCF-4132-90EF-0DC32DB64DF9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7BDF-6E17-444B-ADFA-2C118D2BF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69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7379-9CCF-4132-90EF-0DC32DB64DF9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7BDF-6E17-444B-ADFA-2C118D2BF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44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7379-9CCF-4132-90EF-0DC32DB64DF9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7BDF-6E17-444B-ADFA-2C118D2BF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69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7379-9CCF-4132-90EF-0DC32DB64DF9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7BDF-6E17-444B-ADFA-2C118D2BF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4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7379-9CCF-4132-90EF-0DC32DB64DF9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7BDF-6E17-444B-ADFA-2C118D2BF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76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7379-9CCF-4132-90EF-0DC32DB64DF9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7BDF-6E17-444B-ADFA-2C118D2BF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93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7379-9CCF-4132-90EF-0DC32DB64DF9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7BDF-6E17-444B-ADFA-2C118D2BF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84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7379-9CCF-4132-90EF-0DC32DB64DF9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7BDF-6E17-444B-ADFA-2C118D2BF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56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B7379-9CCF-4132-90EF-0DC32DB64DF9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7BDF-6E17-444B-ADFA-2C118D2BF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824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825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DON’T GIVE UP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616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Don’t give up, you’re on the brink of </a:t>
            </a:r>
            <a:r>
              <a:rPr lang="en-GB" sz="4400" b="1" dirty="0" smtClean="0"/>
              <a:t>a miracle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Don’t give up, God is still on the throne</a:t>
            </a:r>
          </a:p>
          <a:p>
            <a:pPr marL="0" indent="0">
              <a:buNone/>
            </a:pPr>
            <a:r>
              <a:rPr lang="en-GB" sz="4400" b="1" dirty="0"/>
              <a:t>Don’t give up, you’re on the brink of a miracle</a:t>
            </a:r>
          </a:p>
          <a:p>
            <a:pPr marL="0" indent="0">
              <a:buNone/>
            </a:pPr>
            <a:r>
              <a:rPr lang="en-GB" sz="4400" b="1" dirty="0"/>
              <a:t>Don’t give up, remember you’re not alone.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490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825  DON’T GIVE UP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825 DON’T GIVE UP</dc:title>
  <dc:creator>JUDE-MAJASAN</dc:creator>
  <cp:lastModifiedBy>JUDE-MAJASAN</cp:lastModifiedBy>
  <cp:revision>2</cp:revision>
  <dcterms:created xsi:type="dcterms:W3CDTF">2011-12-07T02:37:05Z</dcterms:created>
  <dcterms:modified xsi:type="dcterms:W3CDTF">2011-12-07T02:44:16Z</dcterms:modified>
</cp:coreProperties>
</file>